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Lst>
  <p:sldSz cy="5143500" cx="9144000"/>
  <p:notesSz cx="6858000" cy="9144000"/>
  <p:embeddedFontLst>
    <p:embeddedFont>
      <p:font typeface="Roboto"/>
      <p:regular r:id="rId30"/>
      <p:bold r:id="rId31"/>
      <p:italic r:id="rId32"/>
      <p:boldItalic r:id="rId33"/>
    </p:embeddedFont>
    <p:embeddedFont>
      <p:font typeface="Nunito"/>
      <p:regular r:id="rId34"/>
      <p:bold r:id="rId35"/>
      <p:italic r:id="rId36"/>
      <p:boldItalic r:id="rId37"/>
    </p:embeddedFont>
    <p:embeddedFont>
      <p:font typeface="Maven Pro"/>
      <p:regular r:id="rId38"/>
      <p:bold r:id="rId3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oboto-bold.fntdata"/><Relationship Id="rId30" Type="http://schemas.openxmlformats.org/officeDocument/2006/relationships/font" Target="fonts/Roboto-regular.fntdata"/><Relationship Id="rId11" Type="http://schemas.openxmlformats.org/officeDocument/2006/relationships/slide" Target="slides/slide6.xml"/><Relationship Id="rId33" Type="http://schemas.openxmlformats.org/officeDocument/2006/relationships/font" Target="fonts/Roboto-boldItalic.fntdata"/><Relationship Id="rId10" Type="http://schemas.openxmlformats.org/officeDocument/2006/relationships/slide" Target="slides/slide5.xml"/><Relationship Id="rId32" Type="http://schemas.openxmlformats.org/officeDocument/2006/relationships/font" Target="fonts/Roboto-italic.fntdata"/><Relationship Id="rId13" Type="http://schemas.openxmlformats.org/officeDocument/2006/relationships/slide" Target="slides/slide8.xml"/><Relationship Id="rId35" Type="http://schemas.openxmlformats.org/officeDocument/2006/relationships/font" Target="fonts/Nunito-bold.fntdata"/><Relationship Id="rId12" Type="http://schemas.openxmlformats.org/officeDocument/2006/relationships/slide" Target="slides/slide7.xml"/><Relationship Id="rId34" Type="http://schemas.openxmlformats.org/officeDocument/2006/relationships/font" Target="fonts/Nunito-regular.fntdata"/><Relationship Id="rId15" Type="http://schemas.openxmlformats.org/officeDocument/2006/relationships/slide" Target="slides/slide10.xml"/><Relationship Id="rId37" Type="http://schemas.openxmlformats.org/officeDocument/2006/relationships/font" Target="fonts/Nunito-boldItalic.fntdata"/><Relationship Id="rId14" Type="http://schemas.openxmlformats.org/officeDocument/2006/relationships/slide" Target="slides/slide9.xml"/><Relationship Id="rId36" Type="http://schemas.openxmlformats.org/officeDocument/2006/relationships/font" Target="fonts/Nunito-italic.fntdata"/><Relationship Id="rId17" Type="http://schemas.openxmlformats.org/officeDocument/2006/relationships/slide" Target="slides/slide12.xml"/><Relationship Id="rId39" Type="http://schemas.openxmlformats.org/officeDocument/2006/relationships/font" Target="fonts/MavenPro-bold.fntdata"/><Relationship Id="rId16" Type="http://schemas.openxmlformats.org/officeDocument/2006/relationships/slide" Target="slides/slide11.xml"/><Relationship Id="rId38" Type="http://schemas.openxmlformats.org/officeDocument/2006/relationships/font" Target="fonts/MavenPro-regular.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unisdr.org/files/61119_credeconomiclosses.pdf" TargetMode="External"/><Relationship Id="rId3" Type="http://schemas.openxmlformats.org/officeDocument/2006/relationships/hyperlink" Target="https://www.statista.com/statistics/510959/number-of-natural-disasters-events-globally/" TargetMode="Externa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communities.geoplatform.gov/disasters/civil-air-patrol-cap-browser/" TargetMode="Externa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3" name="Shape 273"/>
        <p:cNvGrpSpPr/>
        <p:nvPr/>
      </p:nvGrpSpPr>
      <p:grpSpPr>
        <a:xfrm>
          <a:off x="0" y="0"/>
          <a:ext cx="0" cy="0"/>
          <a:chOff x="0" y="0"/>
          <a:chExt cx="0" cy="0"/>
        </a:xfrm>
      </p:grpSpPr>
      <p:sp>
        <p:nvSpPr>
          <p:cNvPr id="274" name="Google Shape;274;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4" name="Shape 344"/>
        <p:cNvGrpSpPr/>
        <p:nvPr/>
      </p:nvGrpSpPr>
      <p:grpSpPr>
        <a:xfrm>
          <a:off x="0" y="0"/>
          <a:ext cx="0" cy="0"/>
          <a:chOff x="0" y="0"/>
          <a:chExt cx="0" cy="0"/>
        </a:xfrm>
      </p:grpSpPr>
      <p:sp>
        <p:nvSpPr>
          <p:cNvPr id="345" name="Google Shape;345;g71a8252f60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71a8252f60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1" name="Shape 351"/>
        <p:cNvGrpSpPr/>
        <p:nvPr/>
      </p:nvGrpSpPr>
      <p:grpSpPr>
        <a:xfrm>
          <a:off x="0" y="0"/>
          <a:ext cx="0" cy="0"/>
          <a:chOff x="0" y="0"/>
          <a:chExt cx="0" cy="0"/>
        </a:xfrm>
      </p:grpSpPr>
      <p:sp>
        <p:nvSpPr>
          <p:cNvPr id="352" name="Google Shape;352;g71a8252f60_0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71a8252f60_0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8" name="Shape 358"/>
        <p:cNvGrpSpPr/>
        <p:nvPr/>
      </p:nvGrpSpPr>
      <p:grpSpPr>
        <a:xfrm>
          <a:off x="0" y="0"/>
          <a:ext cx="0" cy="0"/>
          <a:chOff x="0" y="0"/>
          <a:chExt cx="0" cy="0"/>
        </a:xfrm>
      </p:grpSpPr>
      <p:sp>
        <p:nvSpPr>
          <p:cNvPr id="359" name="Google Shape;359;g758f0d728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758f0d728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8" name="Shape 368"/>
        <p:cNvGrpSpPr/>
        <p:nvPr/>
      </p:nvGrpSpPr>
      <p:grpSpPr>
        <a:xfrm>
          <a:off x="0" y="0"/>
          <a:ext cx="0" cy="0"/>
          <a:chOff x="0" y="0"/>
          <a:chExt cx="0" cy="0"/>
        </a:xfrm>
      </p:grpSpPr>
      <p:sp>
        <p:nvSpPr>
          <p:cNvPr id="369" name="Google Shape;369;g72e1ef4e97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72e1ef4e97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6" name="Shape 376"/>
        <p:cNvGrpSpPr/>
        <p:nvPr/>
      </p:nvGrpSpPr>
      <p:grpSpPr>
        <a:xfrm>
          <a:off x="0" y="0"/>
          <a:ext cx="0" cy="0"/>
          <a:chOff x="0" y="0"/>
          <a:chExt cx="0" cy="0"/>
        </a:xfrm>
      </p:grpSpPr>
      <p:sp>
        <p:nvSpPr>
          <p:cNvPr id="377" name="Google Shape;377;g72e2503807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72e2503807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3" name="Shape 383"/>
        <p:cNvGrpSpPr/>
        <p:nvPr/>
      </p:nvGrpSpPr>
      <p:grpSpPr>
        <a:xfrm>
          <a:off x="0" y="0"/>
          <a:ext cx="0" cy="0"/>
          <a:chOff x="0" y="0"/>
          <a:chExt cx="0" cy="0"/>
        </a:xfrm>
      </p:grpSpPr>
      <p:sp>
        <p:nvSpPr>
          <p:cNvPr id="384" name="Google Shape;384;g72e1ef4e97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5" name="Google Shape;385;g72e1ef4e97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9" name="Shape 389"/>
        <p:cNvGrpSpPr/>
        <p:nvPr/>
      </p:nvGrpSpPr>
      <p:grpSpPr>
        <a:xfrm>
          <a:off x="0" y="0"/>
          <a:ext cx="0" cy="0"/>
          <a:chOff x="0" y="0"/>
          <a:chExt cx="0" cy="0"/>
        </a:xfrm>
      </p:grpSpPr>
      <p:sp>
        <p:nvSpPr>
          <p:cNvPr id="390" name="Google Shape;390;g72c573afd2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72c573afd2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8" name="Shape 398"/>
        <p:cNvGrpSpPr/>
        <p:nvPr/>
      </p:nvGrpSpPr>
      <p:grpSpPr>
        <a:xfrm>
          <a:off x="0" y="0"/>
          <a:ext cx="0" cy="0"/>
          <a:chOff x="0" y="0"/>
          <a:chExt cx="0" cy="0"/>
        </a:xfrm>
      </p:grpSpPr>
      <p:sp>
        <p:nvSpPr>
          <p:cNvPr id="399" name="Google Shape;399;g72c573afd2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0" name="Google Shape;400;g72c573afd2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3" name="Shape 423"/>
        <p:cNvGrpSpPr/>
        <p:nvPr/>
      </p:nvGrpSpPr>
      <p:grpSpPr>
        <a:xfrm>
          <a:off x="0" y="0"/>
          <a:ext cx="0" cy="0"/>
          <a:chOff x="0" y="0"/>
          <a:chExt cx="0" cy="0"/>
        </a:xfrm>
      </p:grpSpPr>
      <p:sp>
        <p:nvSpPr>
          <p:cNvPr id="424" name="Google Shape;424;g758f0d7280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5" name="Google Shape;425;g758f0d7280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2" name="Shape 432"/>
        <p:cNvGrpSpPr/>
        <p:nvPr/>
      </p:nvGrpSpPr>
      <p:grpSpPr>
        <a:xfrm>
          <a:off x="0" y="0"/>
          <a:ext cx="0" cy="0"/>
          <a:chOff x="0" y="0"/>
          <a:chExt cx="0" cy="0"/>
        </a:xfrm>
      </p:grpSpPr>
      <p:sp>
        <p:nvSpPr>
          <p:cNvPr id="433" name="Google Shape;433;g72e2503807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4" name="Google Shape;434;g72e2503807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1" name="Shape 281"/>
        <p:cNvGrpSpPr/>
        <p:nvPr/>
      </p:nvGrpSpPr>
      <p:grpSpPr>
        <a:xfrm>
          <a:off x="0" y="0"/>
          <a:ext cx="0" cy="0"/>
          <a:chOff x="0" y="0"/>
          <a:chExt cx="0" cy="0"/>
        </a:xfrm>
      </p:grpSpPr>
      <p:sp>
        <p:nvSpPr>
          <p:cNvPr id="282" name="Google Shape;282;g716df172f2_0_11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716df172f2_0_1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0" name="Shape 440"/>
        <p:cNvGrpSpPr/>
        <p:nvPr/>
      </p:nvGrpSpPr>
      <p:grpSpPr>
        <a:xfrm>
          <a:off x="0" y="0"/>
          <a:ext cx="0" cy="0"/>
          <a:chOff x="0" y="0"/>
          <a:chExt cx="0" cy="0"/>
        </a:xfrm>
      </p:grpSpPr>
      <p:sp>
        <p:nvSpPr>
          <p:cNvPr id="441" name="Google Shape;441;g72e2503807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2" name="Google Shape;442;g72e2503807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8" name="Shape 448"/>
        <p:cNvGrpSpPr/>
        <p:nvPr/>
      </p:nvGrpSpPr>
      <p:grpSpPr>
        <a:xfrm>
          <a:off x="0" y="0"/>
          <a:ext cx="0" cy="0"/>
          <a:chOff x="0" y="0"/>
          <a:chExt cx="0" cy="0"/>
        </a:xfrm>
      </p:grpSpPr>
      <p:sp>
        <p:nvSpPr>
          <p:cNvPr id="449" name="Google Shape;449;g7f7d60ebb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0" name="Google Shape;450;g7f7d60ebb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4" name="Shape 454"/>
        <p:cNvGrpSpPr/>
        <p:nvPr/>
      </p:nvGrpSpPr>
      <p:grpSpPr>
        <a:xfrm>
          <a:off x="0" y="0"/>
          <a:ext cx="0" cy="0"/>
          <a:chOff x="0" y="0"/>
          <a:chExt cx="0" cy="0"/>
        </a:xfrm>
      </p:grpSpPr>
      <p:sp>
        <p:nvSpPr>
          <p:cNvPr id="455" name="Google Shape;455;g72e1ef4e97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6" name="Google Shape;456;g72e1ef4e97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0" name="Shape 460"/>
        <p:cNvGrpSpPr/>
        <p:nvPr/>
      </p:nvGrpSpPr>
      <p:grpSpPr>
        <a:xfrm>
          <a:off x="0" y="0"/>
          <a:ext cx="0" cy="0"/>
          <a:chOff x="0" y="0"/>
          <a:chExt cx="0" cy="0"/>
        </a:xfrm>
      </p:grpSpPr>
      <p:sp>
        <p:nvSpPr>
          <p:cNvPr id="461" name="Google Shape;461;g72c573afd2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2" name="Google Shape;462;g72c573afd2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6" name="Shape 466"/>
        <p:cNvGrpSpPr/>
        <p:nvPr/>
      </p:nvGrpSpPr>
      <p:grpSpPr>
        <a:xfrm>
          <a:off x="0" y="0"/>
          <a:ext cx="0" cy="0"/>
          <a:chOff x="0" y="0"/>
          <a:chExt cx="0" cy="0"/>
        </a:xfrm>
      </p:grpSpPr>
      <p:sp>
        <p:nvSpPr>
          <p:cNvPr id="467" name="Google Shape;467;g72e1ef4e97_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8" name="Google Shape;468;g72e1ef4e97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7" name="Shape 287"/>
        <p:cNvGrpSpPr/>
        <p:nvPr/>
      </p:nvGrpSpPr>
      <p:grpSpPr>
        <a:xfrm>
          <a:off x="0" y="0"/>
          <a:ext cx="0" cy="0"/>
          <a:chOff x="0" y="0"/>
          <a:chExt cx="0" cy="0"/>
        </a:xfrm>
      </p:grpSpPr>
      <p:sp>
        <p:nvSpPr>
          <p:cNvPr id="288" name="Google Shape;288;g7f8023a521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7f8023a521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50">
                <a:solidFill>
                  <a:srgbClr val="3C4043"/>
                </a:solidFill>
                <a:highlight>
                  <a:srgbClr val="FFFFFF"/>
                </a:highlight>
                <a:latin typeface="Roboto"/>
                <a:ea typeface="Roboto"/>
                <a:cs typeface="Roboto"/>
                <a:sym typeface="Roboto"/>
              </a:rPr>
              <a:t>Impacted = injured, homeless, displaced or in need of emergency assistance</a:t>
            </a:r>
            <a:endParaRPr sz="1050">
              <a:solidFill>
                <a:srgbClr val="3C4043"/>
              </a:solidFill>
              <a:highlight>
                <a:srgbClr val="FFFFFF"/>
              </a:highlight>
              <a:latin typeface="Roboto"/>
              <a:ea typeface="Roboto"/>
              <a:cs typeface="Roboto"/>
              <a:sym typeface="Roboto"/>
            </a:endParaRPr>
          </a:p>
          <a:p>
            <a:pPr indent="0" lvl="0" marL="0" rtl="0" algn="l">
              <a:spcBef>
                <a:spcPts val="0"/>
              </a:spcBef>
              <a:spcAft>
                <a:spcPts val="0"/>
              </a:spcAft>
              <a:buNone/>
            </a:pPr>
            <a:r>
              <a:rPr lang="en" sz="1050">
                <a:solidFill>
                  <a:srgbClr val="1A73E8"/>
                </a:solidFill>
                <a:highlight>
                  <a:srgbClr val="FFFFFF"/>
                </a:highlight>
                <a:uFill>
                  <a:noFill/>
                </a:uFill>
                <a:latin typeface="Roboto"/>
                <a:ea typeface="Roboto"/>
                <a:cs typeface="Roboto"/>
                <a:sym typeface="Roboto"/>
                <a:hlinkClick r:id="rId2"/>
              </a:rPr>
              <a:t>https://www.unisdr.org/files/61119_credeconomiclosses.pdf</a:t>
            </a:r>
            <a:endParaRPr sz="1050">
              <a:solidFill>
                <a:srgbClr val="3C4043"/>
              </a:solidFill>
              <a:highlight>
                <a:srgbClr val="FFFFFF"/>
              </a:highlight>
              <a:latin typeface="Roboto"/>
              <a:ea typeface="Roboto"/>
              <a:cs typeface="Roboto"/>
              <a:sym typeface="Roboto"/>
            </a:endParaRPr>
          </a:p>
          <a:p>
            <a:pPr indent="0" lvl="0" marL="0" rtl="0" algn="l">
              <a:spcBef>
                <a:spcPts val="0"/>
              </a:spcBef>
              <a:spcAft>
                <a:spcPts val="0"/>
              </a:spcAft>
              <a:buNone/>
            </a:pPr>
            <a:r>
              <a:rPr lang="en" sz="1050">
                <a:solidFill>
                  <a:srgbClr val="3C4043"/>
                </a:solidFill>
                <a:highlight>
                  <a:srgbClr val="FFFFFF"/>
                </a:highlight>
                <a:latin typeface="Roboto"/>
                <a:ea typeface="Roboto"/>
                <a:cs typeface="Roboto"/>
                <a:sym typeface="Roboto"/>
              </a:rPr>
              <a:t>this source also applies to the "Killed 1,300,000" statistic too.</a:t>
            </a:r>
            <a:endParaRPr sz="1050">
              <a:solidFill>
                <a:srgbClr val="3C4043"/>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050">
              <a:solidFill>
                <a:srgbClr val="3C4043"/>
              </a:solidFill>
              <a:highlight>
                <a:srgbClr val="FFFFFF"/>
              </a:highlight>
              <a:latin typeface="Roboto"/>
              <a:ea typeface="Roboto"/>
              <a:cs typeface="Roboto"/>
              <a:sym typeface="Roboto"/>
            </a:endParaRPr>
          </a:p>
          <a:p>
            <a:pPr indent="0" lvl="0" marL="0" rtl="0" algn="l">
              <a:spcBef>
                <a:spcPts val="0"/>
              </a:spcBef>
              <a:spcAft>
                <a:spcPts val="0"/>
              </a:spcAft>
              <a:buNone/>
            </a:pPr>
            <a:r>
              <a:rPr lang="en" sz="1050">
                <a:solidFill>
                  <a:srgbClr val="3C4043"/>
                </a:solidFill>
                <a:highlight>
                  <a:srgbClr val="FFFFFF"/>
                </a:highlight>
                <a:latin typeface="Roboto"/>
                <a:ea typeface="Roboto"/>
                <a:cs typeface="Roboto"/>
                <a:sym typeface="Roboto"/>
              </a:rPr>
              <a:t>Graph source: </a:t>
            </a:r>
            <a:r>
              <a:rPr lang="en" u="sng">
                <a:solidFill>
                  <a:schemeClr val="hlink"/>
                </a:solidFill>
                <a:hlinkClick r:id="rId3"/>
              </a:rPr>
              <a:t>https://www.statista.com/statistics/510959/number-of-natural-disasters-events-globally/</a:t>
            </a:r>
            <a:endParaRPr sz="1050">
              <a:solidFill>
                <a:srgbClr val="3C4043"/>
              </a:solidFill>
              <a:highlight>
                <a:srgbClr val="FFFFFF"/>
              </a:highlight>
              <a:latin typeface="Roboto"/>
              <a:ea typeface="Roboto"/>
              <a:cs typeface="Roboto"/>
              <a:sym typeface="Roboto"/>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5" name="Shape 295"/>
        <p:cNvGrpSpPr/>
        <p:nvPr/>
      </p:nvGrpSpPr>
      <p:grpSpPr>
        <a:xfrm>
          <a:off x="0" y="0"/>
          <a:ext cx="0" cy="0"/>
          <a:chOff x="0" y="0"/>
          <a:chExt cx="0" cy="0"/>
        </a:xfrm>
      </p:grpSpPr>
      <p:sp>
        <p:nvSpPr>
          <p:cNvPr id="296" name="Google Shape;296;g72c573afd2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72c573afd2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0" name="Shape 300"/>
        <p:cNvGrpSpPr/>
        <p:nvPr/>
      </p:nvGrpSpPr>
      <p:grpSpPr>
        <a:xfrm>
          <a:off x="0" y="0"/>
          <a:ext cx="0" cy="0"/>
          <a:chOff x="0" y="0"/>
          <a:chExt cx="0" cy="0"/>
        </a:xfrm>
      </p:grpSpPr>
      <p:sp>
        <p:nvSpPr>
          <p:cNvPr id="301" name="Google Shape;301;g758f0d7280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758f0d7280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0" name="Shape 310"/>
        <p:cNvGrpSpPr/>
        <p:nvPr/>
      </p:nvGrpSpPr>
      <p:grpSpPr>
        <a:xfrm>
          <a:off x="0" y="0"/>
          <a:ext cx="0" cy="0"/>
          <a:chOff x="0" y="0"/>
          <a:chExt cx="0" cy="0"/>
        </a:xfrm>
      </p:grpSpPr>
      <p:sp>
        <p:nvSpPr>
          <p:cNvPr id="311" name="Google Shape;311;g707884809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707884809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https://communities.geoplatform.gov/disasters/civil-air-patrol-cap-browser/</a:t>
            </a:r>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latin typeface="Calibri"/>
                <a:ea typeface="Calibri"/>
                <a:cs typeface="Calibri"/>
                <a:sym typeface="Calibri"/>
              </a:rPr>
              <a:t>The Civil Air Patrol (CAP) is a nonprofit corporation that assists people in need of help especially after a disaster, most commonly a hurricane. CAP provides numerous aerial imagery of inundated areas, failed dams and things relating to natural disasters.  Analysis of the imagery aids FEMA in the decisions process leading to more effective, survivor centric, response. Currently, the workers at CAP upload and annotate thousands of images by hand. </a:t>
            </a:r>
            <a:endParaRPr sz="1400">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t/>
            </a:r>
            <a:endParaRPr sz="1400">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t/>
            </a:r>
            <a:endParaRPr sz="1400">
              <a:solidFill>
                <a:schemeClr val="dk1"/>
              </a:solidFill>
              <a:latin typeface="Calibri"/>
              <a:ea typeface="Calibri"/>
              <a:cs typeface="Calibri"/>
              <a:sym typeface="Calibri"/>
            </a:endParaRPr>
          </a:p>
          <a:p>
            <a:pPr indent="-317500" lvl="0" marL="457200" rtl="0" algn="l">
              <a:lnSpc>
                <a:spcPct val="115000"/>
              </a:lnSpc>
              <a:spcBef>
                <a:spcPts val="0"/>
              </a:spcBef>
              <a:spcAft>
                <a:spcPts val="0"/>
              </a:spcAft>
              <a:buClr>
                <a:schemeClr val="dk1"/>
              </a:buClr>
              <a:buSzPts val="1400"/>
              <a:buFont typeface="Calibri"/>
              <a:buChar char="-"/>
            </a:pPr>
            <a:r>
              <a:t/>
            </a:r>
            <a:endParaRPr sz="1400">
              <a:solidFill>
                <a:schemeClr val="dk1"/>
              </a:solidFill>
              <a:latin typeface="Calibri"/>
              <a:ea typeface="Calibri"/>
              <a:cs typeface="Calibri"/>
              <a:sym typeface="Calibri"/>
            </a:endParaRPr>
          </a:p>
          <a:p>
            <a:pPr indent="-317500" lvl="0" marL="457200" rtl="0" algn="l">
              <a:lnSpc>
                <a:spcPct val="115000"/>
              </a:lnSpc>
              <a:spcBef>
                <a:spcPts val="0"/>
              </a:spcBef>
              <a:spcAft>
                <a:spcPts val="0"/>
              </a:spcAft>
              <a:buClr>
                <a:schemeClr val="dk1"/>
              </a:buClr>
              <a:buSzPts val="1400"/>
              <a:buFont typeface="Calibri"/>
              <a:buChar char="-"/>
            </a:pPr>
            <a:r>
              <a:rPr lang="en" sz="1400">
                <a:solidFill>
                  <a:schemeClr val="dk1"/>
                </a:solidFill>
                <a:latin typeface="Calibri"/>
                <a:ea typeface="Calibri"/>
                <a:cs typeface="Calibri"/>
                <a:sym typeface="Calibri"/>
              </a:rPr>
              <a:t>State of the art: CAP</a:t>
            </a:r>
            <a:endParaRPr sz="1400">
              <a:solidFill>
                <a:schemeClr val="dk1"/>
              </a:solidFill>
              <a:latin typeface="Calibri"/>
              <a:ea typeface="Calibri"/>
              <a:cs typeface="Calibri"/>
              <a:sym typeface="Calibri"/>
            </a:endParaRPr>
          </a:p>
          <a:p>
            <a:pPr indent="-317500" lvl="1" marL="914400" rtl="0" algn="l">
              <a:lnSpc>
                <a:spcPct val="115000"/>
              </a:lnSpc>
              <a:spcBef>
                <a:spcPts val="0"/>
              </a:spcBef>
              <a:spcAft>
                <a:spcPts val="0"/>
              </a:spcAft>
              <a:buClr>
                <a:schemeClr val="dk1"/>
              </a:buClr>
              <a:buSzPts val="1400"/>
              <a:buFont typeface="Calibri"/>
              <a:buChar char="-"/>
            </a:pPr>
            <a:r>
              <a:rPr lang="en">
                <a:solidFill>
                  <a:schemeClr val="dk1"/>
                </a:solidFill>
                <a:latin typeface="Calibri"/>
                <a:ea typeface="Calibri"/>
                <a:cs typeface="Calibri"/>
                <a:sym typeface="Calibri"/>
              </a:rPr>
              <a:t>Next-Generation ICS</a:t>
            </a:r>
            <a:endParaRPr sz="1400">
              <a:solidFill>
                <a:schemeClr val="dk1"/>
              </a:solidFill>
              <a:latin typeface="Calibri"/>
              <a:ea typeface="Calibri"/>
              <a:cs typeface="Calibri"/>
              <a:sym typeface="Calibri"/>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8" name="Shape 318"/>
        <p:cNvGrpSpPr/>
        <p:nvPr/>
      </p:nvGrpSpPr>
      <p:grpSpPr>
        <a:xfrm>
          <a:off x="0" y="0"/>
          <a:ext cx="0" cy="0"/>
          <a:chOff x="0" y="0"/>
          <a:chExt cx="0" cy="0"/>
        </a:xfrm>
      </p:grpSpPr>
      <p:sp>
        <p:nvSpPr>
          <p:cNvPr id="319" name="Google Shape;319;g6dbd732fb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6dbd732fb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Original Try:</a:t>
            </a:r>
            <a:endParaRPr/>
          </a:p>
          <a:p>
            <a:pPr indent="0" lvl="0" marL="0" rtl="0" algn="l">
              <a:spcBef>
                <a:spcPts val="0"/>
              </a:spcBef>
              <a:spcAft>
                <a:spcPts val="0"/>
              </a:spcAft>
              <a:buNone/>
            </a:pPr>
            <a:r>
              <a:rPr lang="en"/>
              <a:t>I am creating an Artificially Intelligent website application on behalf of the Civil Air Patrol and related disaster team responders to significantly speed up the disaster response process.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Try #2: </a:t>
            </a:r>
            <a:endParaRPr/>
          </a:p>
          <a:p>
            <a:pPr indent="0" lvl="0" marL="0" rtl="0" algn="l">
              <a:spcBef>
                <a:spcPts val="0"/>
              </a:spcBef>
              <a:spcAft>
                <a:spcPts val="0"/>
              </a:spcAft>
              <a:buNone/>
            </a:pPr>
            <a:r>
              <a:rPr lang="en"/>
              <a:t>Using the power of accessible Artificial Intelligence by fast.ai and accessible web application development by Streamlit, I aim to speed up the disaster response for first-team responders.</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4" name="Shape 324"/>
        <p:cNvGrpSpPr/>
        <p:nvPr/>
      </p:nvGrpSpPr>
      <p:grpSpPr>
        <a:xfrm>
          <a:off x="0" y="0"/>
          <a:ext cx="0" cy="0"/>
          <a:chOff x="0" y="0"/>
          <a:chExt cx="0" cy="0"/>
        </a:xfrm>
      </p:grpSpPr>
      <p:sp>
        <p:nvSpPr>
          <p:cNvPr id="325" name="Google Shape;325;g7078848098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7078848098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400">
                <a:solidFill>
                  <a:schemeClr val="dk1"/>
                </a:solidFill>
                <a:latin typeface="Calibri"/>
                <a:ea typeface="Calibri"/>
                <a:cs typeface="Calibri"/>
                <a:sym typeface="Calibri"/>
              </a:rPr>
              <a:t>We want to create a program that can take many images and autonomously annotate them, so workers at CAP won’t have to. We would also like to include several features such as, severity rating of each picture/location, and an easy-to-use website that helps navigate the large amount of images CAP takes. </a:t>
            </a:r>
            <a:endParaRPr sz="1400">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t/>
            </a:r>
            <a:endParaRPr sz="1400">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t/>
            </a:r>
            <a:endParaRPr sz="1400">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t/>
            </a:r>
            <a:endParaRPr sz="1400">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latin typeface="Calibri"/>
                <a:ea typeface="Calibri"/>
                <a:cs typeface="Calibri"/>
                <a:sym typeface="Calibri"/>
              </a:rPr>
              <a:t>Disaster map?</a:t>
            </a:r>
            <a:endParaRPr sz="1400">
              <a:solidFill>
                <a:schemeClr val="dk1"/>
              </a:solidFill>
              <a:latin typeface="Calibri"/>
              <a:ea typeface="Calibri"/>
              <a:cs typeface="Calibri"/>
              <a:sym typeface="Calibri"/>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4" name="Shape 334"/>
        <p:cNvGrpSpPr/>
        <p:nvPr/>
      </p:nvGrpSpPr>
      <p:grpSpPr>
        <a:xfrm>
          <a:off x="0" y="0"/>
          <a:ext cx="0" cy="0"/>
          <a:chOff x="0" y="0"/>
          <a:chExt cx="0" cy="0"/>
        </a:xfrm>
      </p:grpSpPr>
      <p:sp>
        <p:nvSpPr>
          <p:cNvPr id="335" name="Google Shape;335;g717f6aef0e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717f6aef0e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accent3"/>
        </a:solidFill>
      </p:bgPr>
    </p:bg>
    <p:spTree>
      <p:nvGrpSpPr>
        <p:cNvPr id="9" name="Shape 9"/>
        <p:cNvGrpSpPr/>
        <p:nvPr/>
      </p:nvGrpSpPr>
      <p:grpSpPr>
        <a:xfrm>
          <a:off x="0" y="0"/>
          <a:ext cx="0" cy="0"/>
          <a:chOff x="0" y="0"/>
          <a:chExt cx="0" cy="0"/>
        </a:xfrm>
      </p:grpSpPr>
      <p:grpSp>
        <p:nvGrpSpPr>
          <p:cNvPr id="10" name="Google Shape;10;p2"/>
          <p:cNvGrpSpPr/>
          <p:nvPr/>
        </p:nvGrpSpPr>
        <p:grpSpPr>
          <a:xfrm>
            <a:off x="7343003" y="3409675"/>
            <a:ext cx="1691422" cy="1732548"/>
            <a:chOff x="7343003" y="3409675"/>
            <a:chExt cx="1691422" cy="1732548"/>
          </a:xfrm>
        </p:grpSpPr>
        <p:grpSp>
          <p:nvGrpSpPr>
            <p:cNvPr id="11" name="Google Shape;11;p2"/>
            <p:cNvGrpSpPr/>
            <p:nvPr/>
          </p:nvGrpSpPr>
          <p:grpSpPr>
            <a:xfrm>
              <a:off x="7343003" y="4453711"/>
              <a:ext cx="316800" cy="688513"/>
              <a:chOff x="7343003" y="4453711"/>
              <a:chExt cx="316800" cy="688513"/>
            </a:xfrm>
          </p:grpSpPr>
          <p:sp>
            <p:nvSpPr>
              <p:cNvPr id="12" name="Google Shape;12;p2"/>
              <p:cNvSpPr/>
              <p:nvPr/>
            </p:nvSpPr>
            <p:spPr>
              <a:xfrm>
                <a:off x="7343003"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7343003"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 name="Google Shape;14;p2"/>
            <p:cNvGrpSpPr/>
            <p:nvPr/>
          </p:nvGrpSpPr>
          <p:grpSpPr>
            <a:xfrm>
              <a:off x="7801210" y="4105700"/>
              <a:ext cx="316800" cy="1036523"/>
              <a:chOff x="7801210" y="4105700"/>
              <a:chExt cx="316800" cy="1036523"/>
            </a:xfrm>
          </p:grpSpPr>
          <p:sp>
            <p:nvSpPr>
              <p:cNvPr id="15" name="Google Shape;15;p2"/>
              <p:cNvSpPr/>
              <p:nvPr/>
            </p:nvSpPr>
            <p:spPr>
              <a:xfrm>
                <a:off x="7801210"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7801210"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7801210"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8259418" y="3757688"/>
              <a:ext cx="316800" cy="1384535"/>
              <a:chOff x="8259418" y="3757688"/>
              <a:chExt cx="316800" cy="1384535"/>
            </a:xfrm>
          </p:grpSpPr>
          <p:sp>
            <p:nvSpPr>
              <p:cNvPr id="19" name="Google Shape;19;p2"/>
              <p:cNvSpPr/>
              <p:nvPr/>
            </p:nvSpPr>
            <p:spPr>
              <a:xfrm>
                <a:off x="8259418"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8259418"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8259418"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8259418"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 name="Google Shape;23;p2"/>
            <p:cNvGrpSpPr/>
            <p:nvPr/>
          </p:nvGrpSpPr>
          <p:grpSpPr>
            <a:xfrm>
              <a:off x="8717625" y="3409675"/>
              <a:ext cx="316800" cy="1732548"/>
              <a:chOff x="8717625" y="3409675"/>
              <a:chExt cx="316800" cy="1732548"/>
            </a:xfrm>
          </p:grpSpPr>
          <p:sp>
            <p:nvSpPr>
              <p:cNvPr id="24" name="Google Shape;24;p2"/>
              <p:cNvSpPr/>
              <p:nvPr/>
            </p:nvSpPr>
            <p:spPr>
              <a:xfrm>
                <a:off x="8717625"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8717625"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8717625"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8717625" y="3409675"/>
                <a:ext cx="316800" cy="1732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8717625"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9" name="Google Shape;29;p2"/>
          <p:cNvGrpSpPr/>
          <p:nvPr/>
        </p:nvGrpSpPr>
        <p:grpSpPr>
          <a:xfrm>
            <a:off x="5043503" y="0"/>
            <a:ext cx="3814072" cy="3839102"/>
            <a:chOff x="5043503" y="0"/>
            <a:chExt cx="3814072" cy="3839102"/>
          </a:xfrm>
        </p:grpSpPr>
        <p:sp>
          <p:nvSpPr>
            <p:cNvPr id="30" name="Google Shape;30;p2"/>
            <p:cNvSpPr/>
            <p:nvPr/>
          </p:nvSpPr>
          <p:spPr>
            <a:xfrm>
              <a:off x="8460975" y="1817775"/>
              <a:ext cx="396600" cy="3966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rot="-9830444">
              <a:off x="6469759" y="3480728"/>
              <a:ext cx="320148" cy="32014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 name="Google Shape;32;p2"/>
            <p:cNvGrpSpPr/>
            <p:nvPr/>
          </p:nvGrpSpPr>
          <p:grpSpPr>
            <a:xfrm>
              <a:off x="7647812" y="2704283"/>
              <a:ext cx="635219" cy="635219"/>
              <a:chOff x="6725724" y="2701260"/>
              <a:chExt cx="1208101" cy="1208100"/>
            </a:xfrm>
          </p:grpSpPr>
          <p:sp>
            <p:nvSpPr>
              <p:cNvPr id="33" name="Google Shape;33;p2"/>
              <p:cNvSpPr/>
              <p:nvPr/>
            </p:nvSpPr>
            <p:spPr>
              <a:xfrm rot="5400000">
                <a:off x="6725725" y="2701260"/>
                <a:ext cx="1208100" cy="12081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rot="5400000">
                <a:off x="6725724" y="2701260"/>
                <a:ext cx="1208100" cy="1208100"/>
              </a:xfrm>
              <a:prstGeom prst="pie">
                <a:avLst>
                  <a:gd fmla="val 8244818" name="adj1"/>
                  <a:gd fmla="val 16246175"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rot="5400000">
                <a:off x="6954988" y="2930398"/>
                <a:ext cx="749700" cy="7497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2"/>
            <p:cNvSpPr/>
            <p:nvPr/>
          </p:nvSpPr>
          <p:spPr>
            <a:xfrm>
              <a:off x="8460975" y="1817775"/>
              <a:ext cx="396600" cy="396600"/>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 name="Google Shape;37;p2"/>
            <p:cNvGrpSpPr/>
            <p:nvPr/>
          </p:nvGrpSpPr>
          <p:grpSpPr>
            <a:xfrm>
              <a:off x="7952720" y="179238"/>
              <a:ext cx="873165" cy="873003"/>
              <a:chOff x="7754428" y="208725"/>
              <a:chExt cx="541800" cy="541800"/>
            </a:xfrm>
          </p:grpSpPr>
          <p:sp>
            <p:nvSpPr>
              <p:cNvPr id="38" name="Google Shape;38;p2"/>
              <p:cNvSpPr/>
              <p:nvPr/>
            </p:nvSpPr>
            <p:spPr>
              <a:xfrm rot="-8647347">
                <a:off x="7831319" y="285616"/>
                <a:ext cx="388018" cy="38801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rot="-8647347">
                <a:off x="7831319" y="285616"/>
                <a:ext cx="388018" cy="388018"/>
              </a:xfrm>
              <a:prstGeom prst="pie">
                <a:avLst>
                  <a:gd fmla="val 19376841" name="adj1"/>
                  <a:gd fmla="val 12313574"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 name="Google Shape;40;p2"/>
            <p:cNvSpPr/>
            <p:nvPr/>
          </p:nvSpPr>
          <p:spPr>
            <a:xfrm>
              <a:off x="5399840" y="356365"/>
              <a:ext cx="2577000" cy="25770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rot="2043858">
              <a:off x="5503813" y="460310"/>
              <a:ext cx="2369480" cy="236948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5399795" y="360281"/>
              <a:ext cx="2577000" cy="2577000"/>
            </a:xfrm>
            <a:prstGeom prst="pie">
              <a:avLst>
                <a:gd fmla="val 8801158"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rot="2044777">
              <a:off x="5911449" y="867729"/>
              <a:ext cx="1554223" cy="1554223"/>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5399795" y="356358"/>
              <a:ext cx="2577000" cy="2577000"/>
            </a:xfrm>
            <a:prstGeom prst="pie">
              <a:avLst>
                <a:gd fmla="val 1255410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rot="-9830444">
              <a:off x="6469759" y="3480727"/>
              <a:ext cx="320148" cy="320148"/>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 name="Google Shape;46;p2"/>
          <p:cNvSpPr txBox="1"/>
          <p:nvPr>
            <p:ph type="ctrTitle"/>
          </p:nvPr>
        </p:nvSpPr>
        <p:spPr>
          <a:xfrm>
            <a:off x="824000" y="1613813"/>
            <a:ext cx="4255500" cy="18729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47" name="Google Shape;47;p2"/>
          <p:cNvSpPr txBox="1"/>
          <p:nvPr>
            <p:ph idx="1" type="subTitle"/>
          </p:nvPr>
        </p:nvSpPr>
        <p:spPr>
          <a:xfrm>
            <a:off x="824000" y="3596300"/>
            <a:ext cx="4255500" cy="695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48" name="Google Shape;48;p2"/>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accent3"/>
        </a:solidFill>
      </p:bgPr>
    </p:bg>
    <p:spTree>
      <p:nvGrpSpPr>
        <p:cNvPr id="141" name="Shape 141"/>
        <p:cNvGrpSpPr/>
        <p:nvPr/>
      </p:nvGrpSpPr>
      <p:grpSpPr>
        <a:xfrm>
          <a:off x="0" y="0"/>
          <a:ext cx="0" cy="0"/>
          <a:chOff x="0" y="0"/>
          <a:chExt cx="0" cy="0"/>
        </a:xfrm>
      </p:grpSpPr>
      <p:grpSp>
        <p:nvGrpSpPr>
          <p:cNvPr id="142" name="Google Shape;142;p11"/>
          <p:cNvGrpSpPr/>
          <p:nvPr/>
        </p:nvGrpSpPr>
        <p:grpSpPr>
          <a:xfrm>
            <a:off x="52" y="4099200"/>
            <a:ext cx="9144036" cy="1044300"/>
            <a:chOff x="52" y="4099200"/>
            <a:chExt cx="9144036" cy="1044300"/>
          </a:xfrm>
        </p:grpSpPr>
        <p:grpSp>
          <p:nvGrpSpPr>
            <p:cNvPr id="143" name="Google Shape;143;p11"/>
            <p:cNvGrpSpPr/>
            <p:nvPr/>
          </p:nvGrpSpPr>
          <p:grpSpPr>
            <a:xfrm>
              <a:off x="52" y="4309200"/>
              <a:ext cx="231622" cy="834300"/>
              <a:chOff x="2688737" y="4301380"/>
              <a:chExt cx="231900" cy="834300"/>
            </a:xfrm>
          </p:grpSpPr>
          <p:sp>
            <p:nvSpPr>
              <p:cNvPr id="144" name="Google Shape;144;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 name="Google Shape;148;p11"/>
            <p:cNvGrpSpPr/>
            <p:nvPr/>
          </p:nvGrpSpPr>
          <p:grpSpPr>
            <a:xfrm>
              <a:off x="371406" y="4099200"/>
              <a:ext cx="231622" cy="1044300"/>
              <a:chOff x="2688737" y="4091380"/>
              <a:chExt cx="231900" cy="1044300"/>
            </a:xfrm>
          </p:grpSpPr>
          <p:sp>
            <p:nvSpPr>
              <p:cNvPr id="149" name="Google Shape;149;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flipH="1">
                <a:off x="2688737" y="4091380"/>
                <a:ext cx="2319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 name="Google Shape;154;p11"/>
            <p:cNvGrpSpPr/>
            <p:nvPr/>
          </p:nvGrpSpPr>
          <p:grpSpPr>
            <a:xfrm>
              <a:off x="742761" y="4309200"/>
              <a:ext cx="231622" cy="834300"/>
              <a:chOff x="2688737" y="4301380"/>
              <a:chExt cx="231900" cy="834300"/>
            </a:xfrm>
          </p:grpSpPr>
          <p:sp>
            <p:nvSpPr>
              <p:cNvPr id="155" name="Google Shape;155;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 name="Google Shape;159;p11"/>
            <p:cNvGrpSpPr/>
            <p:nvPr/>
          </p:nvGrpSpPr>
          <p:grpSpPr>
            <a:xfrm>
              <a:off x="1114115" y="4518900"/>
              <a:ext cx="231622" cy="624600"/>
              <a:chOff x="2688737" y="4511080"/>
              <a:chExt cx="231900" cy="624600"/>
            </a:xfrm>
          </p:grpSpPr>
          <p:sp>
            <p:nvSpPr>
              <p:cNvPr id="160" name="Google Shape;160;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 name="Google Shape;163;p11"/>
            <p:cNvGrpSpPr/>
            <p:nvPr/>
          </p:nvGrpSpPr>
          <p:grpSpPr>
            <a:xfrm>
              <a:off x="1856753" y="4099200"/>
              <a:ext cx="231600" cy="1044300"/>
              <a:chOff x="1856753" y="4099200"/>
              <a:chExt cx="231600" cy="1044300"/>
            </a:xfrm>
          </p:grpSpPr>
          <p:sp>
            <p:nvSpPr>
              <p:cNvPr id="164" name="Google Shape;164;p11"/>
              <p:cNvSpPr/>
              <p:nvPr/>
            </p:nvSpPr>
            <p:spPr>
              <a:xfrm flipH="1">
                <a:off x="185675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1"/>
              <p:cNvSpPr/>
              <p:nvPr/>
            </p:nvSpPr>
            <p:spPr>
              <a:xfrm flipH="1">
                <a:off x="185675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1"/>
              <p:cNvSpPr/>
              <p:nvPr/>
            </p:nvSpPr>
            <p:spPr>
              <a:xfrm flipH="1">
                <a:off x="185675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1"/>
              <p:cNvSpPr/>
              <p:nvPr/>
            </p:nvSpPr>
            <p:spPr>
              <a:xfrm flipH="1">
                <a:off x="1856753"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1"/>
              <p:cNvSpPr/>
              <p:nvPr/>
            </p:nvSpPr>
            <p:spPr>
              <a:xfrm flipH="1">
                <a:off x="185675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 name="Google Shape;169;p11"/>
            <p:cNvGrpSpPr/>
            <p:nvPr/>
          </p:nvGrpSpPr>
          <p:grpSpPr>
            <a:xfrm>
              <a:off x="2228107" y="4309200"/>
              <a:ext cx="231600" cy="834300"/>
              <a:chOff x="2228107" y="4309200"/>
              <a:chExt cx="231600" cy="834300"/>
            </a:xfrm>
          </p:grpSpPr>
          <p:sp>
            <p:nvSpPr>
              <p:cNvPr id="170" name="Google Shape;170;p11"/>
              <p:cNvSpPr/>
              <p:nvPr/>
            </p:nvSpPr>
            <p:spPr>
              <a:xfrm flipH="1">
                <a:off x="222810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1"/>
              <p:cNvSpPr/>
              <p:nvPr/>
            </p:nvSpPr>
            <p:spPr>
              <a:xfrm flipH="1">
                <a:off x="2228107"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1"/>
              <p:cNvSpPr/>
              <p:nvPr/>
            </p:nvSpPr>
            <p:spPr>
              <a:xfrm flipH="1">
                <a:off x="222810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1"/>
              <p:cNvSpPr/>
              <p:nvPr/>
            </p:nvSpPr>
            <p:spPr>
              <a:xfrm flipH="1">
                <a:off x="222810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 name="Google Shape;174;p11"/>
            <p:cNvGrpSpPr/>
            <p:nvPr/>
          </p:nvGrpSpPr>
          <p:grpSpPr>
            <a:xfrm>
              <a:off x="2599462" y="4518900"/>
              <a:ext cx="231600" cy="624600"/>
              <a:chOff x="2599462" y="4518900"/>
              <a:chExt cx="231600" cy="624600"/>
            </a:xfrm>
          </p:grpSpPr>
          <p:sp>
            <p:nvSpPr>
              <p:cNvPr id="175" name="Google Shape;175;p11"/>
              <p:cNvSpPr/>
              <p:nvPr/>
            </p:nvSpPr>
            <p:spPr>
              <a:xfrm flipH="1">
                <a:off x="259946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1"/>
              <p:cNvSpPr/>
              <p:nvPr/>
            </p:nvSpPr>
            <p:spPr>
              <a:xfrm flipH="1">
                <a:off x="259946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1"/>
              <p:cNvSpPr/>
              <p:nvPr/>
            </p:nvSpPr>
            <p:spPr>
              <a:xfrm flipH="1">
                <a:off x="259946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 name="Google Shape;178;p11"/>
            <p:cNvGrpSpPr/>
            <p:nvPr/>
          </p:nvGrpSpPr>
          <p:grpSpPr>
            <a:xfrm>
              <a:off x="3342171" y="4099200"/>
              <a:ext cx="231600" cy="1044300"/>
              <a:chOff x="3342171" y="4099200"/>
              <a:chExt cx="231600" cy="1044300"/>
            </a:xfrm>
          </p:grpSpPr>
          <p:sp>
            <p:nvSpPr>
              <p:cNvPr id="179" name="Google Shape;179;p11"/>
              <p:cNvSpPr/>
              <p:nvPr/>
            </p:nvSpPr>
            <p:spPr>
              <a:xfrm flipH="1">
                <a:off x="334217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1"/>
              <p:cNvSpPr/>
              <p:nvPr/>
            </p:nvSpPr>
            <p:spPr>
              <a:xfrm flipH="1">
                <a:off x="334217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1"/>
              <p:cNvSpPr/>
              <p:nvPr/>
            </p:nvSpPr>
            <p:spPr>
              <a:xfrm flipH="1">
                <a:off x="334217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1"/>
              <p:cNvSpPr/>
              <p:nvPr/>
            </p:nvSpPr>
            <p:spPr>
              <a:xfrm flipH="1">
                <a:off x="3342171"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1"/>
              <p:cNvSpPr/>
              <p:nvPr/>
            </p:nvSpPr>
            <p:spPr>
              <a:xfrm flipH="1">
                <a:off x="334217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 name="Google Shape;184;p11"/>
            <p:cNvGrpSpPr/>
            <p:nvPr/>
          </p:nvGrpSpPr>
          <p:grpSpPr>
            <a:xfrm>
              <a:off x="3713525" y="4309200"/>
              <a:ext cx="231600" cy="834300"/>
              <a:chOff x="3713525" y="4309200"/>
              <a:chExt cx="231600" cy="834300"/>
            </a:xfrm>
          </p:grpSpPr>
          <p:sp>
            <p:nvSpPr>
              <p:cNvPr id="185" name="Google Shape;185;p11"/>
              <p:cNvSpPr/>
              <p:nvPr/>
            </p:nvSpPr>
            <p:spPr>
              <a:xfrm flipH="1">
                <a:off x="371352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1"/>
              <p:cNvSpPr/>
              <p:nvPr/>
            </p:nvSpPr>
            <p:spPr>
              <a:xfrm flipH="1">
                <a:off x="3713525"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1"/>
              <p:cNvSpPr/>
              <p:nvPr/>
            </p:nvSpPr>
            <p:spPr>
              <a:xfrm flipH="1">
                <a:off x="371352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1"/>
              <p:cNvSpPr/>
              <p:nvPr/>
            </p:nvSpPr>
            <p:spPr>
              <a:xfrm flipH="1">
                <a:off x="371352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 name="Google Shape;189;p11"/>
            <p:cNvGrpSpPr/>
            <p:nvPr/>
          </p:nvGrpSpPr>
          <p:grpSpPr>
            <a:xfrm>
              <a:off x="1485398" y="4309200"/>
              <a:ext cx="231600" cy="834300"/>
              <a:chOff x="1485398" y="4309200"/>
              <a:chExt cx="231600" cy="834300"/>
            </a:xfrm>
          </p:grpSpPr>
          <p:sp>
            <p:nvSpPr>
              <p:cNvPr id="190" name="Google Shape;190;p11"/>
              <p:cNvSpPr/>
              <p:nvPr/>
            </p:nvSpPr>
            <p:spPr>
              <a:xfrm flipH="1">
                <a:off x="148539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1"/>
              <p:cNvSpPr/>
              <p:nvPr/>
            </p:nvSpPr>
            <p:spPr>
              <a:xfrm flipH="1">
                <a:off x="148539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1"/>
              <p:cNvSpPr/>
              <p:nvPr/>
            </p:nvSpPr>
            <p:spPr>
              <a:xfrm flipH="1">
                <a:off x="148539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1"/>
              <p:cNvSpPr/>
              <p:nvPr/>
            </p:nvSpPr>
            <p:spPr>
              <a:xfrm flipH="1">
                <a:off x="148539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 name="Google Shape;194;p11"/>
            <p:cNvGrpSpPr/>
            <p:nvPr/>
          </p:nvGrpSpPr>
          <p:grpSpPr>
            <a:xfrm>
              <a:off x="4084879" y="4518900"/>
              <a:ext cx="231600" cy="624600"/>
              <a:chOff x="4084879" y="4518900"/>
              <a:chExt cx="231600" cy="624600"/>
            </a:xfrm>
          </p:grpSpPr>
          <p:sp>
            <p:nvSpPr>
              <p:cNvPr id="195" name="Google Shape;195;p11"/>
              <p:cNvSpPr/>
              <p:nvPr/>
            </p:nvSpPr>
            <p:spPr>
              <a:xfrm flipH="1">
                <a:off x="40848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1"/>
              <p:cNvSpPr/>
              <p:nvPr/>
            </p:nvSpPr>
            <p:spPr>
              <a:xfrm flipH="1">
                <a:off x="40848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1"/>
              <p:cNvSpPr/>
              <p:nvPr/>
            </p:nvSpPr>
            <p:spPr>
              <a:xfrm flipH="1">
                <a:off x="40848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 name="Google Shape;198;p11"/>
            <p:cNvGrpSpPr/>
            <p:nvPr/>
          </p:nvGrpSpPr>
          <p:grpSpPr>
            <a:xfrm>
              <a:off x="2970816" y="4309200"/>
              <a:ext cx="231600" cy="834300"/>
              <a:chOff x="2970816" y="4309200"/>
              <a:chExt cx="231600" cy="834300"/>
            </a:xfrm>
          </p:grpSpPr>
          <p:sp>
            <p:nvSpPr>
              <p:cNvPr id="199" name="Google Shape;199;p11"/>
              <p:cNvSpPr/>
              <p:nvPr/>
            </p:nvSpPr>
            <p:spPr>
              <a:xfrm flipH="1">
                <a:off x="297081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1"/>
              <p:cNvSpPr/>
              <p:nvPr/>
            </p:nvSpPr>
            <p:spPr>
              <a:xfrm flipH="1">
                <a:off x="297081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1"/>
              <p:cNvSpPr/>
              <p:nvPr/>
            </p:nvSpPr>
            <p:spPr>
              <a:xfrm flipH="1">
                <a:off x="297081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1"/>
              <p:cNvSpPr/>
              <p:nvPr/>
            </p:nvSpPr>
            <p:spPr>
              <a:xfrm flipH="1">
                <a:off x="297081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 name="Google Shape;203;p11"/>
            <p:cNvGrpSpPr/>
            <p:nvPr/>
          </p:nvGrpSpPr>
          <p:grpSpPr>
            <a:xfrm>
              <a:off x="4456234" y="4309200"/>
              <a:ext cx="231600" cy="834300"/>
              <a:chOff x="4456234" y="4309200"/>
              <a:chExt cx="231600" cy="834300"/>
            </a:xfrm>
          </p:grpSpPr>
          <p:sp>
            <p:nvSpPr>
              <p:cNvPr id="204" name="Google Shape;204;p11"/>
              <p:cNvSpPr/>
              <p:nvPr/>
            </p:nvSpPr>
            <p:spPr>
              <a:xfrm flipH="1">
                <a:off x="445623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1"/>
              <p:cNvSpPr/>
              <p:nvPr/>
            </p:nvSpPr>
            <p:spPr>
              <a:xfrm flipH="1">
                <a:off x="445623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1"/>
              <p:cNvSpPr/>
              <p:nvPr/>
            </p:nvSpPr>
            <p:spPr>
              <a:xfrm flipH="1">
                <a:off x="445623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1"/>
              <p:cNvSpPr/>
              <p:nvPr/>
            </p:nvSpPr>
            <p:spPr>
              <a:xfrm flipH="1">
                <a:off x="445623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 name="Google Shape;208;p11"/>
            <p:cNvGrpSpPr/>
            <p:nvPr/>
          </p:nvGrpSpPr>
          <p:grpSpPr>
            <a:xfrm>
              <a:off x="4827588" y="4099200"/>
              <a:ext cx="231600" cy="1044300"/>
              <a:chOff x="4827588" y="4099200"/>
              <a:chExt cx="231600" cy="1044300"/>
            </a:xfrm>
          </p:grpSpPr>
          <p:sp>
            <p:nvSpPr>
              <p:cNvPr id="209" name="Google Shape;209;p11"/>
              <p:cNvSpPr/>
              <p:nvPr/>
            </p:nvSpPr>
            <p:spPr>
              <a:xfrm flipH="1">
                <a:off x="48275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1"/>
              <p:cNvSpPr/>
              <p:nvPr/>
            </p:nvSpPr>
            <p:spPr>
              <a:xfrm flipH="1">
                <a:off x="48275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1"/>
              <p:cNvSpPr/>
              <p:nvPr/>
            </p:nvSpPr>
            <p:spPr>
              <a:xfrm flipH="1">
                <a:off x="48275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1"/>
              <p:cNvSpPr/>
              <p:nvPr/>
            </p:nvSpPr>
            <p:spPr>
              <a:xfrm flipH="1">
                <a:off x="4827588"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1"/>
              <p:cNvSpPr/>
              <p:nvPr/>
            </p:nvSpPr>
            <p:spPr>
              <a:xfrm flipH="1">
                <a:off x="48275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4" name="Google Shape;214;p11"/>
            <p:cNvGrpSpPr/>
            <p:nvPr/>
          </p:nvGrpSpPr>
          <p:grpSpPr>
            <a:xfrm>
              <a:off x="5198943" y="4309200"/>
              <a:ext cx="231600" cy="834300"/>
              <a:chOff x="5198943" y="4309200"/>
              <a:chExt cx="231600" cy="834300"/>
            </a:xfrm>
          </p:grpSpPr>
          <p:sp>
            <p:nvSpPr>
              <p:cNvPr id="215" name="Google Shape;215;p11"/>
              <p:cNvSpPr/>
              <p:nvPr/>
            </p:nvSpPr>
            <p:spPr>
              <a:xfrm flipH="1">
                <a:off x="519894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1"/>
              <p:cNvSpPr/>
              <p:nvPr/>
            </p:nvSpPr>
            <p:spPr>
              <a:xfrm flipH="1">
                <a:off x="519894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1"/>
              <p:cNvSpPr/>
              <p:nvPr/>
            </p:nvSpPr>
            <p:spPr>
              <a:xfrm flipH="1">
                <a:off x="519894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1"/>
              <p:cNvSpPr/>
              <p:nvPr/>
            </p:nvSpPr>
            <p:spPr>
              <a:xfrm flipH="1">
                <a:off x="519894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 name="Google Shape;219;p11"/>
            <p:cNvGrpSpPr/>
            <p:nvPr/>
          </p:nvGrpSpPr>
          <p:grpSpPr>
            <a:xfrm>
              <a:off x="5570297" y="4518900"/>
              <a:ext cx="231600" cy="624600"/>
              <a:chOff x="5570297" y="4518900"/>
              <a:chExt cx="231600" cy="624600"/>
            </a:xfrm>
          </p:grpSpPr>
          <p:sp>
            <p:nvSpPr>
              <p:cNvPr id="220" name="Google Shape;220;p11"/>
              <p:cNvSpPr/>
              <p:nvPr/>
            </p:nvSpPr>
            <p:spPr>
              <a:xfrm flipH="1">
                <a:off x="557029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1"/>
              <p:cNvSpPr/>
              <p:nvPr/>
            </p:nvSpPr>
            <p:spPr>
              <a:xfrm flipH="1">
                <a:off x="557029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1"/>
              <p:cNvSpPr/>
              <p:nvPr/>
            </p:nvSpPr>
            <p:spPr>
              <a:xfrm flipH="1">
                <a:off x="557029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 name="Google Shape;223;p11"/>
            <p:cNvGrpSpPr/>
            <p:nvPr/>
          </p:nvGrpSpPr>
          <p:grpSpPr>
            <a:xfrm>
              <a:off x="5941652" y="4309200"/>
              <a:ext cx="231600" cy="834300"/>
              <a:chOff x="5941652" y="4309200"/>
              <a:chExt cx="231600" cy="834300"/>
            </a:xfrm>
          </p:grpSpPr>
          <p:sp>
            <p:nvSpPr>
              <p:cNvPr id="224" name="Google Shape;224;p11"/>
              <p:cNvSpPr/>
              <p:nvPr/>
            </p:nvSpPr>
            <p:spPr>
              <a:xfrm flipH="1">
                <a:off x="594165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1"/>
              <p:cNvSpPr/>
              <p:nvPr/>
            </p:nvSpPr>
            <p:spPr>
              <a:xfrm flipH="1">
                <a:off x="5941652"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1"/>
              <p:cNvSpPr/>
              <p:nvPr/>
            </p:nvSpPr>
            <p:spPr>
              <a:xfrm flipH="1">
                <a:off x="594165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1"/>
              <p:cNvSpPr/>
              <p:nvPr/>
            </p:nvSpPr>
            <p:spPr>
              <a:xfrm flipH="1">
                <a:off x="594165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 name="Google Shape;228;p11"/>
            <p:cNvGrpSpPr/>
            <p:nvPr/>
          </p:nvGrpSpPr>
          <p:grpSpPr>
            <a:xfrm>
              <a:off x="6313006" y="4099200"/>
              <a:ext cx="231600" cy="1044300"/>
              <a:chOff x="6313006" y="4099200"/>
              <a:chExt cx="231600" cy="1044300"/>
            </a:xfrm>
          </p:grpSpPr>
          <p:sp>
            <p:nvSpPr>
              <p:cNvPr id="229" name="Google Shape;229;p11"/>
              <p:cNvSpPr/>
              <p:nvPr/>
            </p:nvSpPr>
            <p:spPr>
              <a:xfrm flipH="1">
                <a:off x="631300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1"/>
              <p:cNvSpPr/>
              <p:nvPr/>
            </p:nvSpPr>
            <p:spPr>
              <a:xfrm flipH="1">
                <a:off x="631300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1"/>
              <p:cNvSpPr/>
              <p:nvPr/>
            </p:nvSpPr>
            <p:spPr>
              <a:xfrm flipH="1">
                <a:off x="631300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1"/>
              <p:cNvSpPr/>
              <p:nvPr/>
            </p:nvSpPr>
            <p:spPr>
              <a:xfrm flipH="1">
                <a:off x="6313006"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1"/>
              <p:cNvSpPr/>
              <p:nvPr/>
            </p:nvSpPr>
            <p:spPr>
              <a:xfrm flipH="1">
                <a:off x="631300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4" name="Google Shape;234;p11"/>
            <p:cNvGrpSpPr/>
            <p:nvPr/>
          </p:nvGrpSpPr>
          <p:grpSpPr>
            <a:xfrm>
              <a:off x="6684361" y="4309200"/>
              <a:ext cx="231600" cy="834300"/>
              <a:chOff x="6684361" y="4309200"/>
              <a:chExt cx="231600" cy="834300"/>
            </a:xfrm>
          </p:grpSpPr>
          <p:sp>
            <p:nvSpPr>
              <p:cNvPr id="235" name="Google Shape;235;p11"/>
              <p:cNvSpPr/>
              <p:nvPr/>
            </p:nvSpPr>
            <p:spPr>
              <a:xfrm flipH="1">
                <a:off x="668436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1"/>
              <p:cNvSpPr/>
              <p:nvPr/>
            </p:nvSpPr>
            <p:spPr>
              <a:xfrm flipH="1">
                <a:off x="668436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1"/>
              <p:cNvSpPr/>
              <p:nvPr/>
            </p:nvSpPr>
            <p:spPr>
              <a:xfrm flipH="1">
                <a:off x="668436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1"/>
              <p:cNvSpPr/>
              <p:nvPr/>
            </p:nvSpPr>
            <p:spPr>
              <a:xfrm flipH="1">
                <a:off x="668436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9" name="Google Shape;239;p11"/>
            <p:cNvGrpSpPr/>
            <p:nvPr/>
          </p:nvGrpSpPr>
          <p:grpSpPr>
            <a:xfrm>
              <a:off x="7055715" y="4518900"/>
              <a:ext cx="231600" cy="624600"/>
              <a:chOff x="7055715" y="4518900"/>
              <a:chExt cx="231600" cy="624600"/>
            </a:xfrm>
          </p:grpSpPr>
          <p:sp>
            <p:nvSpPr>
              <p:cNvPr id="240" name="Google Shape;240;p11"/>
              <p:cNvSpPr/>
              <p:nvPr/>
            </p:nvSpPr>
            <p:spPr>
              <a:xfrm flipH="1">
                <a:off x="705571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1"/>
              <p:cNvSpPr/>
              <p:nvPr/>
            </p:nvSpPr>
            <p:spPr>
              <a:xfrm flipH="1">
                <a:off x="705571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1"/>
              <p:cNvSpPr/>
              <p:nvPr/>
            </p:nvSpPr>
            <p:spPr>
              <a:xfrm flipH="1">
                <a:off x="705571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 name="Google Shape;243;p11"/>
            <p:cNvGrpSpPr/>
            <p:nvPr/>
          </p:nvGrpSpPr>
          <p:grpSpPr>
            <a:xfrm>
              <a:off x="7798424" y="4099200"/>
              <a:ext cx="231600" cy="1044300"/>
              <a:chOff x="7798424" y="4099200"/>
              <a:chExt cx="231600" cy="1044300"/>
            </a:xfrm>
          </p:grpSpPr>
          <p:sp>
            <p:nvSpPr>
              <p:cNvPr id="244" name="Google Shape;244;p11"/>
              <p:cNvSpPr/>
              <p:nvPr/>
            </p:nvSpPr>
            <p:spPr>
              <a:xfrm flipH="1">
                <a:off x="779842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1"/>
              <p:cNvSpPr/>
              <p:nvPr/>
            </p:nvSpPr>
            <p:spPr>
              <a:xfrm flipH="1">
                <a:off x="779842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1"/>
              <p:cNvSpPr/>
              <p:nvPr/>
            </p:nvSpPr>
            <p:spPr>
              <a:xfrm flipH="1">
                <a:off x="779842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1"/>
              <p:cNvSpPr/>
              <p:nvPr/>
            </p:nvSpPr>
            <p:spPr>
              <a:xfrm flipH="1">
                <a:off x="7798424"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1"/>
              <p:cNvSpPr/>
              <p:nvPr/>
            </p:nvSpPr>
            <p:spPr>
              <a:xfrm flipH="1">
                <a:off x="779842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9" name="Google Shape;249;p11"/>
            <p:cNvGrpSpPr/>
            <p:nvPr/>
          </p:nvGrpSpPr>
          <p:grpSpPr>
            <a:xfrm>
              <a:off x="8169779" y="4309200"/>
              <a:ext cx="231600" cy="834300"/>
              <a:chOff x="8169779" y="4309200"/>
              <a:chExt cx="231600" cy="834300"/>
            </a:xfrm>
          </p:grpSpPr>
          <p:sp>
            <p:nvSpPr>
              <p:cNvPr id="250" name="Google Shape;250;p11"/>
              <p:cNvSpPr/>
              <p:nvPr/>
            </p:nvSpPr>
            <p:spPr>
              <a:xfrm flipH="1">
                <a:off x="81697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1"/>
              <p:cNvSpPr/>
              <p:nvPr/>
            </p:nvSpPr>
            <p:spPr>
              <a:xfrm flipH="1">
                <a:off x="8169779"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1"/>
              <p:cNvSpPr/>
              <p:nvPr/>
            </p:nvSpPr>
            <p:spPr>
              <a:xfrm flipH="1">
                <a:off x="81697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1"/>
              <p:cNvSpPr/>
              <p:nvPr/>
            </p:nvSpPr>
            <p:spPr>
              <a:xfrm flipH="1">
                <a:off x="81697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4" name="Google Shape;254;p11"/>
            <p:cNvGrpSpPr/>
            <p:nvPr/>
          </p:nvGrpSpPr>
          <p:grpSpPr>
            <a:xfrm>
              <a:off x="7427070" y="4309200"/>
              <a:ext cx="231600" cy="834300"/>
              <a:chOff x="7427070" y="4309200"/>
              <a:chExt cx="231600" cy="834300"/>
            </a:xfrm>
          </p:grpSpPr>
          <p:sp>
            <p:nvSpPr>
              <p:cNvPr id="255" name="Google Shape;255;p11"/>
              <p:cNvSpPr/>
              <p:nvPr/>
            </p:nvSpPr>
            <p:spPr>
              <a:xfrm flipH="1">
                <a:off x="7427070"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1"/>
              <p:cNvSpPr/>
              <p:nvPr/>
            </p:nvSpPr>
            <p:spPr>
              <a:xfrm flipH="1">
                <a:off x="7427070"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1"/>
              <p:cNvSpPr/>
              <p:nvPr/>
            </p:nvSpPr>
            <p:spPr>
              <a:xfrm flipH="1">
                <a:off x="7427070"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1"/>
              <p:cNvSpPr/>
              <p:nvPr/>
            </p:nvSpPr>
            <p:spPr>
              <a:xfrm flipH="1">
                <a:off x="7427070"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9" name="Google Shape;259;p11"/>
            <p:cNvGrpSpPr/>
            <p:nvPr/>
          </p:nvGrpSpPr>
          <p:grpSpPr>
            <a:xfrm>
              <a:off x="8541133" y="4518900"/>
              <a:ext cx="231600" cy="624600"/>
              <a:chOff x="8541133" y="4518900"/>
              <a:chExt cx="231600" cy="624600"/>
            </a:xfrm>
          </p:grpSpPr>
          <p:sp>
            <p:nvSpPr>
              <p:cNvPr id="260" name="Google Shape;260;p11"/>
              <p:cNvSpPr/>
              <p:nvPr/>
            </p:nvSpPr>
            <p:spPr>
              <a:xfrm flipH="1">
                <a:off x="854113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1"/>
              <p:cNvSpPr/>
              <p:nvPr/>
            </p:nvSpPr>
            <p:spPr>
              <a:xfrm flipH="1">
                <a:off x="854113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1"/>
              <p:cNvSpPr/>
              <p:nvPr/>
            </p:nvSpPr>
            <p:spPr>
              <a:xfrm flipH="1">
                <a:off x="854113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3" name="Google Shape;263;p11"/>
            <p:cNvGrpSpPr/>
            <p:nvPr/>
          </p:nvGrpSpPr>
          <p:grpSpPr>
            <a:xfrm>
              <a:off x="8912488" y="4309200"/>
              <a:ext cx="231600" cy="834300"/>
              <a:chOff x="8912488" y="4309200"/>
              <a:chExt cx="231600" cy="834300"/>
            </a:xfrm>
          </p:grpSpPr>
          <p:sp>
            <p:nvSpPr>
              <p:cNvPr id="264" name="Google Shape;264;p11"/>
              <p:cNvSpPr/>
              <p:nvPr/>
            </p:nvSpPr>
            <p:spPr>
              <a:xfrm flipH="1">
                <a:off x="89124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1"/>
              <p:cNvSpPr/>
              <p:nvPr/>
            </p:nvSpPr>
            <p:spPr>
              <a:xfrm flipH="1">
                <a:off x="89124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1"/>
              <p:cNvSpPr/>
              <p:nvPr/>
            </p:nvSpPr>
            <p:spPr>
              <a:xfrm flipH="1">
                <a:off x="89124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1"/>
              <p:cNvSpPr/>
              <p:nvPr/>
            </p:nvSpPr>
            <p:spPr>
              <a:xfrm flipH="1">
                <a:off x="89124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68" name="Google Shape;268;p11"/>
          <p:cNvSpPr txBox="1"/>
          <p:nvPr>
            <p:ph hasCustomPrompt="1" type="title"/>
          </p:nvPr>
        </p:nvSpPr>
        <p:spPr>
          <a:xfrm>
            <a:off x="1388625" y="772725"/>
            <a:ext cx="6366900" cy="18633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8000"/>
              <a:buNone/>
              <a:defRPr sz="8000">
                <a:solidFill>
                  <a:schemeClr val="lt1"/>
                </a:solidFill>
              </a:defRPr>
            </a:lvl1pPr>
            <a:lvl2pPr lvl="1" algn="ctr">
              <a:spcBef>
                <a:spcPts val="0"/>
              </a:spcBef>
              <a:spcAft>
                <a:spcPts val="0"/>
              </a:spcAft>
              <a:buClr>
                <a:schemeClr val="lt1"/>
              </a:buClr>
              <a:buSzPts val="8000"/>
              <a:buNone/>
              <a:defRPr sz="8000">
                <a:solidFill>
                  <a:schemeClr val="lt1"/>
                </a:solidFill>
              </a:defRPr>
            </a:lvl2pPr>
            <a:lvl3pPr lvl="2" algn="ctr">
              <a:spcBef>
                <a:spcPts val="0"/>
              </a:spcBef>
              <a:spcAft>
                <a:spcPts val="0"/>
              </a:spcAft>
              <a:buClr>
                <a:schemeClr val="lt1"/>
              </a:buClr>
              <a:buSzPts val="8000"/>
              <a:buNone/>
              <a:defRPr sz="8000">
                <a:solidFill>
                  <a:schemeClr val="lt1"/>
                </a:solidFill>
              </a:defRPr>
            </a:lvl3pPr>
            <a:lvl4pPr lvl="3" algn="ctr">
              <a:spcBef>
                <a:spcPts val="0"/>
              </a:spcBef>
              <a:spcAft>
                <a:spcPts val="0"/>
              </a:spcAft>
              <a:buClr>
                <a:schemeClr val="lt1"/>
              </a:buClr>
              <a:buSzPts val="8000"/>
              <a:buNone/>
              <a:defRPr sz="8000">
                <a:solidFill>
                  <a:schemeClr val="lt1"/>
                </a:solidFill>
              </a:defRPr>
            </a:lvl4pPr>
            <a:lvl5pPr lvl="4" algn="ctr">
              <a:spcBef>
                <a:spcPts val="0"/>
              </a:spcBef>
              <a:spcAft>
                <a:spcPts val="0"/>
              </a:spcAft>
              <a:buClr>
                <a:schemeClr val="lt1"/>
              </a:buClr>
              <a:buSzPts val="8000"/>
              <a:buNone/>
              <a:defRPr sz="8000">
                <a:solidFill>
                  <a:schemeClr val="lt1"/>
                </a:solidFill>
              </a:defRPr>
            </a:lvl5pPr>
            <a:lvl6pPr lvl="5" algn="ctr">
              <a:spcBef>
                <a:spcPts val="0"/>
              </a:spcBef>
              <a:spcAft>
                <a:spcPts val="0"/>
              </a:spcAft>
              <a:buClr>
                <a:schemeClr val="lt1"/>
              </a:buClr>
              <a:buSzPts val="8000"/>
              <a:buNone/>
              <a:defRPr sz="8000">
                <a:solidFill>
                  <a:schemeClr val="lt1"/>
                </a:solidFill>
              </a:defRPr>
            </a:lvl6pPr>
            <a:lvl7pPr lvl="6" algn="ctr">
              <a:spcBef>
                <a:spcPts val="0"/>
              </a:spcBef>
              <a:spcAft>
                <a:spcPts val="0"/>
              </a:spcAft>
              <a:buClr>
                <a:schemeClr val="lt1"/>
              </a:buClr>
              <a:buSzPts val="8000"/>
              <a:buNone/>
              <a:defRPr sz="8000">
                <a:solidFill>
                  <a:schemeClr val="lt1"/>
                </a:solidFill>
              </a:defRPr>
            </a:lvl7pPr>
            <a:lvl8pPr lvl="7" algn="ctr">
              <a:spcBef>
                <a:spcPts val="0"/>
              </a:spcBef>
              <a:spcAft>
                <a:spcPts val="0"/>
              </a:spcAft>
              <a:buClr>
                <a:schemeClr val="lt1"/>
              </a:buClr>
              <a:buSzPts val="8000"/>
              <a:buNone/>
              <a:defRPr sz="8000">
                <a:solidFill>
                  <a:schemeClr val="lt1"/>
                </a:solidFill>
              </a:defRPr>
            </a:lvl8pPr>
            <a:lvl9pPr lvl="8" algn="ctr">
              <a:spcBef>
                <a:spcPts val="0"/>
              </a:spcBef>
              <a:spcAft>
                <a:spcPts val="0"/>
              </a:spcAft>
              <a:buClr>
                <a:schemeClr val="lt1"/>
              </a:buClr>
              <a:buSzPts val="8000"/>
              <a:buNone/>
              <a:defRPr sz="8000">
                <a:solidFill>
                  <a:schemeClr val="lt1"/>
                </a:solidFill>
              </a:defRPr>
            </a:lvl9pPr>
          </a:lstStyle>
          <a:p>
            <a:r>
              <a:t>xx%</a:t>
            </a:r>
          </a:p>
        </p:txBody>
      </p:sp>
      <p:sp>
        <p:nvSpPr>
          <p:cNvPr id="269" name="Google Shape;269;p11"/>
          <p:cNvSpPr txBox="1"/>
          <p:nvPr>
            <p:ph idx="1" type="body"/>
          </p:nvPr>
        </p:nvSpPr>
        <p:spPr>
          <a:xfrm>
            <a:off x="1388625" y="2712300"/>
            <a:ext cx="6366900" cy="1111200"/>
          </a:xfrm>
          <a:prstGeom prst="rect">
            <a:avLst/>
          </a:prstGeom>
        </p:spPr>
        <p:txBody>
          <a:bodyPr anchorCtr="0" anchor="t" bIns="91425" lIns="91425" spcFirstLastPara="1" rIns="91425" wrap="square" tIns="91425">
            <a:noAutofit/>
          </a:bodyPr>
          <a:lstStyle>
            <a:lvl1pPr indent="-311150" lvl="0" marL="457200" algn="ctr">
              <a:spcBef>
                <a:spcPts val="0"/>
              </a:spcBef>
              <a:spcAft>
                <a:spcPts val="0"/>
              </a:spcAft>
              <a:buClr>
                <a:schemeClr val="lt1"/>
              </a:buClr>
              <a:buSzPts val="1300"/>
              <a:buChar char="●"/>
              <a:defRPr>
                <a:solidFill>
                  <a:schemeClr val="lt1"/>
                </a:solidFill>
              </a:defRPr>
            </a:lvl1pPr>
            <a:lvl2pPr indent="-298450" lvl="1" marL="914400" algn="ctr">
              <a:spcBef>
                <a:spcPts val="1600"/>
              </a:spcBef>
              <a:spcAft>
                <a:spcPts val="0"/>
              </a:spcAft>
              <a:buClr>
                <a:schemeClr val="lt1"/>
              </a:buClr>
              <a:buSzPts val="1100"/>
              <a:buChar char="○"/>
              <a:defRPr>
                <a:solidFill>
                  <a:schemeClr val="lt1"/>
                </a:solidFill>
              </a:defRPr>
            </a:lvl2pPr>
            <a:lvl3pPr indent="-298450" lvl="2" marL="1371600" algn="ctr">
              <a:spcBef>
                <a:spcPts val="1600"/>
              </a:spcBef>
              <a:spcAft>
                <a:spcPts val="0"/>
              </a:spcAft>
              <a:buClr>
                <a:schemeClr val="lt1"/>
              </a:buClr>
              <a:buSzPts val="1100"/>
              <a:buChar char="■"/>
              <a:defRPr>
                <a:solidFill>
                  <a:schemeClr val="lt1"/>
                </a:solidFill>
              </a:defRPr>
            </a:lvl3pPr>
            <a:lvl4pPr indent="-298450" lvl="3" marL="1828800" algn="ctr">
              <a:spcBef>
                <a:spcPts val="1600"/>
              </a:spcBef>
              <a:spcAft>
                <a:spcPts val="0"/>
              </a:spcAft>
              <a:buClr>
                <a:schemeClr val="lt1"/>
              </a:buClr>
              <a:buSzPts val="1100"/>
              <a:buChar char="●"/>
              <a:defRPr>
                <a:solidFill>
                  <a:schemeClr val="lt1"/>
                </a:solidFill>
              </a:defRPr>
            </a:lvl4pPr>
            <a:lvl5pPr indent="-298450" lvl="4" marL="2286000" algn="ctr">
              <a:spcBef>
                <a:spcPts val="1600"/>
              </a:spcBef>
              <a:spcAft>
                <a:spcPts val="0"/>
              </a:spcAft>
              <a:buClr>
                <a:schemeClr val="lt1"/>
              </a:buClr>
              <a:buSzPts val="1100"/>
              <a:buChar char="○"/>
              <a:defRPr>
                <a:solidFill>
                  <a:schemeClr val="lt1"/>
                </a:solidFill>
              </a:defRPr>
            </a:lvl5pPr>
            <a:lvl6pPr indent="-298450" lvl="5" marL="2743200" algn="ctr">
              <a:spcBef>
                <a:spcPts val="1600"/>
              </a:spcBef>
              <a:spcAft>
                <a:spcPts val="0"/>
              </a:spcAft>
              <a:buClr>
                <a:schemeClr val="lt1"/>
              </a:buClr>
              <a:buSzPts val="1100"/>
              <a:buChar char="■"/>
              <a:defRPr>
                <a:solidFill>
                  <a:schemeClr val="lt1"/>
                </a:solidFill>
              </a:defRPr>
            </a:lvl6pPr>
            <a:lvl7pPr indent="-298450" lvl="6" marL="3200400" algn="ctr">
              <a:spcBef>
                <a:spcPts val="1600"/>
              </a:spcBef>
              <a:spcAft>
                <a:spcPts val="0"/>
              </a:spcAft>
              <a:buClr>
                <a:schemeClr val="lt1"/>
              </a:buClr>
              <a:buSzPts val="1100"/>
              <a:buChar char="●"/>
              <a:defRPr>
                <a:solidFill>
                  <a:schemeClr val="lt1"/>
                </a:solidFill>
              </a:defRPr>
            </a:lvl7pPr>
            <a:lvl8pPr indent="-298450" lvl="7" marL="3657600" algn="ctr">
              <a:spcBef>
                <a:spcPts val="1600"/>
              </a:spcBef>
              <a:spcAft>
                <a:spcPts val="0"/>
              </a:spcAft>
              <a:buClr>
                <a:schemeClr val="lt1"/>
              </a:buClr>
              <a:buSzPts val="1100"/>
              <a:buChar char="○"/>
              <a:defRPr>
                <a:solidFill>
                  <a:schemeClr val="lt1"/>
                </a:solidFill>
              </a:defRPr>
            </a:lvl8pPr>
            <a:lvl9pPr indent="-298450" lvl="8" marL="4114800" algn="ctr">
              <a:spcBef>
                <a:spcPts val="1600"/>
              </a:spcBef>
              <a:spcAft>
                <a:spcPts val="1600"/>
              </a:spcAft>
              <a:buClr>
                <a:schemeClr val="lt1"/>
              </a:buClr>
              <a:buSzPts val="1100"/>
              <a:buChar char="■"/>
              <a:defRPr>
                <a:solidFill>
                  <a:schemeClr val="lt1"/>
                </a:solidFill>
              </a:defRPr>
            </a:lvl9pPr>
          </a:lstStyle>
          <a:p/>
        </p:txBody>
      </p:sp>
      <p:sp>
        <p:nvSpPr>
          <p:cNvPr id="270" name="Google Shape;270;p11"/>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271" name="Shape 271"/>
        <p:cNvGrpSpPr/>
        <p:nvPr/>
      </p:nvGrpSpPr>
      <p:grpSpPr>
        <a:xfrm>
          <a:off x="0" y="0"/>
          <a:ext cx="0" cy="0"/>
          <a:chOff x="0" y="0"/>
          <a:chExt cx="0" cy="0"/>
        </a:xfrm>
      </p:grpSpPr>
      <p:sp>
        <p:nvSpPr>
          <p:cNvPr id="272" name="Google Shape;272;p12"/>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49" name="Shape 49"/>
        <p:cNvGrpSpPr/>
        <p:nvPr/>
      </p:nvGrpSpPr>
      <p:grpSpPr>
        <a:xfrm>
          <a:off x="0" y="0"/>
          <a:ext cx="0" cy="0"/>
          <a:chOff x="0" y="0"/>
          <a:chExt cx="0" cy="0"/>
        </a:xfrm>
      </p:grpSpPr>
      <p:grpSp>
        <p:nvGrpSpPr>
          <p:cNvPr id="50" name="Google Shape;50;p3"/>
          <p:cNvGrpSpPr/>
          <p:nvPr/>
        </p:nvGrpSpPr>
        <p:grpSpPr>
          <a:xfrm>
            <a:off x="146769" y="3406"/>
            <a:ext cx="1233215" cy="1384535"/>
            <a:chOff x="146769" y="3406"/>
            <a:chExt cx="1233215" cy="1384535"/>
          </a:xfrm>
        </p:grpSpPr>
        <p:grpSp>
          <p:nvGrpSpPr>
            <p:cNvPr id="51" name="Google Shape;51;p3"/>
            <p:cNvGrpSpPr/>
            <p:nvPr/>
          </p:nvGrpSpPr>
          <p:grpSpPr>
            <a:xfrm>
              <a:off x="1063183" y="3406"/>
              <a:ext cx="316800" cy="688513"/>
              <a:chOff x="1063183" y="3406"/>
              <a:chExt cx="316800" cy="688513"/>
            </a:xfrm>
          </p:grpSpPr>
          <p:sp>
            <p:nvSpPr>
              <p:cNvPr id="52" name="Google Shape;52;p3"/>
              <p:cNvSpPr/>
              <p:nvPr/>
            </p:nvSpPr>
            <p:spPr>
              <a:xfrm rot="10800000">
                <a:off x="1063183"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3"/>
              <p:cNvSpPr/>
              <p:nvPr/>
            </p:nvSpPr>
            <p:spPr>
              <a:xfrm rot="10800000">
                <a:off x="1063183"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 name="Google Shape;54;p3"/>
            <p:cNvGrpSpPr/>
            <p:nvPr/>
          </p:nvGrpSpPr>
          <p:grpSpPr>
            <a:xfrm>
              <a:off x="604976" y="3406"/>
              <a:ext cx="316800" cy="1036524"/>
              <a:chOff x="604976" y="3406"/>
              <a:chExt cx="316800" cy="1036524"/>
            </a:xfrm>
          </p:grpSpPr>
          <p:sp>
            <p:nvSpPr>
              <p:cNvPr id="55" name="Google Shape;55;p3"/>
              <p:cNvSpPr/>
              <p:nvPr/>
            </p:nvSpPr>
            <p:spPr>
              <a:xfrm rot="10800000">
                <a:off x="604976"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3"/>
              <p:cNvSpPr/>
              <p:nvPr/>
            </p:nvSpPr>
            <p:spPr>
              <a:xfrm rot="10800000">
                <a:off x="604976"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3"/>
              <p:cNvSpPr/>
              <p:nvPr/>
            </p:nvSpPr>
            <p:spPr>
              <a:xfrm rot="10800000">
                <a:off x="604976"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 name="Google Shape;58;p3"/>
            <p:cNvGrpSpPr/>
            <p:nvPr/>
          </p:nvGrpSpPr>
          <p:grpSpPr>
            <a:xfrm>
              <a:off x="146769" y="3406"/>
              <a:ext cx="316800" cy="1384535"/>
              <a:chOff x="146769" y="3406"/>
              <a:chExt cx="316800" cy="1384535"/>
            </a:xfrm>
          </p:grpSpPr>
          <p:sp>
            <p:nvSpPr>
              <p:cNvPr id="59" name="Google Shape;59;p3"/>
              <p:cNvSpPr/>
              <p:nvPr/>
            </p:nvSpPr>
            <p:spPr>
              <a:xfrm rot="10800000">
                <a:off x="146769"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3"/>
              <p:cNvSpPr/>
              <p:nvPr/>
            </p:nvSpPr>
            <p:spPr>
              <a:xfrm rot="10800000">
                <a:off x="146769" y="3441"/>
                <a:ext cx="316800" cy="1384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3"/>
              <p:cNvSpPr/>
              <p:nvPr/>
            </p:nvSpPr>
            <p:spPr>
              <a:xfrm rot="10800000">
                <a:off x="146769"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3"/>
              <p:cNvSpPr/>
              <p:nvPr/>
            </p:nvSpPr>
            <p:spPr>
              <a:xfrm rot="10800000">
                <a:off x="146769"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3" name="Google Shape;63;p3"/>
          <p:cNvGrpSpPr/>
          <p:nvPr/>
        </p:nvGrpSpPr>
        <p:grpSpPr>
          <a:xfrm>
            <a:off x="6775084" y="2904008"/>
            <a:ext cx="2186148" cy="2239500"/>
            <a:chOff x="6775084" y="2904008"/>
            <a:chExt cx="2186148" cy="2239500"/>
          </a:xfrm>
        </p:grpSpPr>
        <p:grpSp>
          <p:nvGrpSpPr>
            <p:cNvPr id="64" name="Google Shape;64;p3"/>
            <p:cNvGrpSpPr/>
            <p:nvPr/>
          </p:nvGrpSpPr>
          <p:grpSpPr>
            <a:xfrm>
              <a:off x="6775084" y="4253708"/>
              <a:ext cx="409500" cy="889800"/>
              <a:chOff x="6775084" y="4253708"/>
              <a:chExt cx="409500" cy="889800"/>
            </a:xfrm>
          </p:grpSpPr>
          <p:sp>
            <p:nvSpPr>
              <p:cNvPr id="65" name="Google Shape;65;p3"/>
              <p:cNvSpPr/>
              <p:nvPr/>
            </p:nvSpPr>
            <p:spPr>
              <a:xfrm>
                <a:off x="6775084"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3"/>
              <p:cNvSpPr/>
              <p:nvPr/>
            </p:nvSpPr>
            <p:spPr>
              <a:xfrm>
                <a:off x="6775084"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 name="Google Shape;67;p3"/>
            <p:cNvGrpSpPr/>
            <p:nvPr/>
          </p:nvGrpSpPr>
          <p:grpSpPr>
            <a:xfrm>
              <a:off x="7367299" y="3804008"/>
              <a:ext cx="409500" cy="1339500"/>
              <a:chOff x="7367299" y="3804008"/>
              <a:chExt cx="409500" cy="1339500"/>
            </a:xfrm>
          </p:grpSpPr>
          <p:sp>
            <p:nvSpPr>
              <p:cNvPr id="68" name="Google Shape;68;p3"/>
              <p:cNvSpPr/>
              <p:nvPr/>
            </p:nvSpPr>
            <p:spPr>
              <a:xfrm>
                <a:off x="7367299"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3"/>
              <p:cNvSpPr/>
              <p:nvPr/>
            </p:nvSpPr>
            <p:spPr>
              <a:xfrm>
                <a:off x="7367299"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3"/>
              <p:cNvSpPr/>
              <p:nvPr/>
            </p:nvSpPr>
            <p:spPr>
              <a:xfrm>
                <a:off x="7367299"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 name="Google Shape;71;p3"/>
            <p:cNvGrpSpPr/>
            <p:nvPr/>
          </p:nvGrpSpPr>
          <p:grpSpPr>
            <a:xfrm>
              <a:off x="7959516" y="3354008"/>
              <a:ext cx="409500" cy="1789500"/>
              <a:chOff x="7959516" y="3354008"/>
              <a:chExt cx="409500" cy="1789500"/>
            </a:xfrm>
          </p:grpSpPr>
          <p:sp>
            <p:nvSpPr>
              <p:cNvPr id="72" name="Google Shape;72;p3"/>
              <p:cNvSpPr/>
              <p:nvPr/>
            </p:nvSpPr>
            <p:spPr>
              <a:xfrm>
                <a:off x="7959516"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3"/>
              <p:cNvSpPr/>
              <p:nvPr/>
            </p:nvSpPr>
            <p:spPr>
              <a:xfrm>
                <a:off x="7959516"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3"/>
              <p:cNvSpPr/>
              <p:nvPr/>
            </p:nvSpPr>
            <p:spPr>
              <a:xfrm>
                <a:off x="7959516"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3"/>
              <p:cNvSpPr/>
              <p:nvPr/>
            </p:nvSpPr>
            <p:spPr>
              <a:xfrm>
                <a:off x="7959516"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 name="Google Shape;76;p3"/>
            <p:cNvGrpSpPr/>
            <p:nvPr/>
          </p:nvGrpSpPr>
          <p:grpSpPr>
            <a:xfrm>
              <a:off x="8551731" y="2904008"/>
              <a:ext cx="409500" cy="2239500"/>
              <a:chOff x="8551731" y="2904008"/>
              <a:chExt cx="409500" cy="2239500"/>
            </a:xfrm>
          </p:grpSpPr>
          <p:sp>
            <p:nvSpPr>
              <p:cNvPr id="77" name="Google Shape;77;p3"/>
              <p:cNvSpPr/>
              <p:nvPr/>
            </p:nvSpPr>
            <p:spPr>
              <a:xfrm>
                <a:off x="8551731"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3"/>
              <p:cNvSpPr/>
              <p:nvPr/>
            </p:nvSpPr>
            <p:spPr>
              <a:xfrm>
                <a:off x="8551731"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3"/>
              <p:cNvSpPr/>
              <p:nvPr/>
            </p:nvSpPr>
            <p:spPr>
              <a:xfrm>
                <a:off x="8551731"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3"/>
              <p:cNvSpPr/>
              <p:nvPr/>
            </p:nvSpPr>
            <p:spPr>
              <a:xfrm>
                <a:off x="8551731" y="2904008"/>
                <a:ext cx="409500" cy="22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3"/>
              <p:cNvSpPr/>
              <p:nvPr/>
            </p:nvSpPr>
            <p:spPr>
              <a:xfrm>
                <a:off x="8551731"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2" name="Google Shape;82;p3"/>
          <p:cNvSpPr txBox="1"/>
          <p:nvPr>
            <p:ph type="title"/>
          </p:nvPr>
        </p:nvSpPr>
        <p:spPr>
          <a:xfrm>
            <a:off x="824000" y="1613825"/>
            <a:ext cx="5857800" cy="18729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83" name="Google Shape;83;p3"/>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84" name="Shape 84"/>
        <p:cNvGrpSpPr/>
        <p:nvPr/>
      </p:nvGrpSpPr>
      <p:grpSpPr>
        <a:xfrm>
          <a:off x="0" y="0"/>
          <a:ext cx="0" cy="0"/>
          <a:chOff x="0" y="0"/>
          <a:chExt cx="0" cy="0"/>
        </a:xfrm>
      </p:grpSpPr>
      <p:grpSp>
        <p:nvGrpSpPr>
          <p:cNvPr id="85" name="Google Shape;85;p4"/>
          <p:cNvGrpSpPr/>
          <p:nvPr/>
        </p:nvGrpSpPr>
        <p:grpSpPr>
          <a:xfrm>
            <a:off x="625966" y="299376"/>
            <a:ext cx="999312" cy="999312"/>
            <a:chOff x="348199" y="179450"/>
            <a:chExt cx="1116300" cy="1116300"/>
          </a:xfrm>
        </p:grpSpPr>
        <p:sp>
          <p:nvSpPr>
            <p:cNvPr id="86" name="Google Shape;86;p4"/>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4"/>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 name="Google Shape;88;p4"/>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89" name="Google Shape;89;p4"/>
          <p:cNvSpPr txBox="1"/>
          <p:nvPr>
            <p:ph idx="1" type="body"/>
          </p:nvPr>
        </p:nvSpPr>
        <p:spPr>
          <a:xfrm>
            <a:off x="1303800" y="1990050"/>
            <a:ext cx="7030500" cy="25416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0" name="Google Shape;90;p4"/>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91" name="Shape 91"/>
        <p:cNvGrpSpPr/>
        <p:nvPr/>
      </p:nvGrpSpPr>
      <p:grpSpPr>
        <a:xfrm>
          <a:off x="0" y="0"/>
          <a:ext cx="0" cy="0"/>
          <a:chOff x="0" y="0"/>
          <a:chExt cx="0" cy="0"/>
        </a:xfrm>
      </p:grpSpPr>
      <p:grpSp>
        <p:nvGrpSpPr>
          <p:cNvPr id="92" name="Google Shape;92;p5"/>
          <p:cNvGrpSpPr/>
          <p:nvPr/>
        </p:nvGrpSpPr>
        <p:grpSpPr>
          <a:xfrm>
            <a:off x="625966" y="299376"/>
            <a:ext cx="999312" cy="999312"/>
            <a:chOff x="348199" y="179450"/>
            <a:chExt cx="1116300" cy="1116300"/>
          </a:xfrm>
        </p:grpSpPr>
        <p:sp>
          <p:nvSpPr>
            <p:cNvPr id="93" name="Google Shape;93;p5"/>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5"/>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5"/>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6" name="Google Shape;96;p5"/>
          <p:cNvSpPr txBox="1"/>
          <p:nvPr>
            <p:ph idx="1" type="body"/>
          </p:nvPr>
        </p:nvSpPr>
        <p:spPr>
          <a:xfrm>
            <a:off x="1303800" y="1990050"/>
            <a:ext cx="3430500" cy="25416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7" name="Google Shape;97;p5"/>
          <p:cNvSpPr txBox="1"/>
          <p:nvPr>
            <p:ph idx="2" type="body"/>
          </p:nvPr>
        </p:nvSpPr>
        <p:spPr>
          <a:xfrm>
            <a:off x="4903650" y="1990050"/>
            <a:ext cx="3430500" cy="25416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8" name="Google Shape;98;p5"/>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99" name="Shape 99"/>
        <p:cNvGrpSpPr/>
        <p:nvPr/>
      </p:nvGrpSpPr>
      <p:grpSpPr>
        <a:xfrm>
          <a:off x="0" y="0"/>
          <a:ext cx="0" cy="0"/>
          <a:chOff x="0" y="0"/>
          <a:chExt cx="0" cy="0"/>
        </a:xfrm>
      </p:grpSpPr>
      <p:grpSp>
        <p:nvGrpSpPr>
          <p:cNvPr id="100" name="Google Shape;100;p6"/>
          <p:cNvGrpSpPr/>
          <p:nvPr/>
        </p:nvGrpSpPr>
        <p:grpSpPr>
          <a:xfrm>
            <a:off x="625966" y="299376"/>
            <a:ext cx="999312" cy="999312"/>
            <a:chOff x="348199" y="179450"/>
            <a:chExt cx="1116300" cy="1116300"/>
          </a:xfrm>
        </p:grpSpPr>
        <p:sp>
          <p:nvSpPr>
            <p:cNvPr id="101" name="Google Shape;101;p6"/>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6"/>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6"/>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04" name="Google Shape;104;p6"/>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105" name="Shape 105"/>
        <p:cNvGrpSpPr/>
        <p:nvPr/>
      </p:nvGrpSpPr>
      <p:grpSpPr>
        <a:xfrm>
          <a:off x="0" y="0"/>
          <a:ext cx="0" cy="0"/>
          <a:chOff x="0" y="0"/>
          <a:chExt cx="0" cy="0"/>
        </a:xfrm>
      </p:grpSpPr>
      <p:grpSp>
        <p:nvGrpSpPr>
          <p:cNvPr id="106" name="Google Shape;106;p7"/>
          <p:cNvGrpSpPr/>
          <p:nvPr/>
        </p:nvGrpSpPr>
        <p:grpSpPr>
          <a:xfrm>
            <a:off x="625966" y="299376"/>
            <a:ext cx="999312" cy="999312"/>
            <a:chOff x="348199" y="179450"/>
            <a:chExt cx="1116300" cy="1116300"/>
          </a:xfrm>
        </p:grpSpPr>
        <p:sp>
          <p:nvSpPr>
            <p:cNvPr id="107" name="Google Shape;107;p7"/>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7"/>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 name="Google Shape;109;p7"/>
          <p:cNvSpPr txBox="1"/>
          <p:nvPr>
            <p:ph type="title"/>
          </p:nvPr>
        </p:nvSpPr>
        <p:spPr>
          <a:xfrm>
            <a:off x="1303800" y="598575"/>
            <a:ext cx="3312000" cy="15900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10" name="Google Shape;110;p7"/>
          <p:cNvSpPr txBox="1"/>
          <p:nvPr>
            <p:ph idx="1" type="body"/>
          </p:nvPr>
        </p:nvSpPr>
        <p:spPr>
          <a:xfrm>
            <a:off x="1303800" y="2309675"/>
            <a:ext cx="3312000" cy="22218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1" name="Google Shape;111;p7"/>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dk1"/>
        </a:solidFill>
      </p:bgPr>
    </p:bg>
    <p:spTree>
      <p:nvGrpSpPr>
        <p:cNvPr id="112" name="Shape 112"/>
        <p:cNvGrpSpPr/>
        <p:nvPr/>
      </p:nvGrpSpPr>
      <p:grpSpPr>
        <a:xfrm>
          <a:off x="0" y="0"/>
          <a:ext cx="0" cy="0"/>
          <a:chOff x="0" y="0"/>
          <a:chExt cx="0" cy="0"/>
        </a:xfrm>
      </p:grpSpPr>
      <p:grpSp>
        <p:nvGrpSpPr>
          <p:cNvPr id="113" name="Google Shape;113;p8"/>
          <p:cNvGrpSpPr/>
          <p:nvPr/>
        </p:nvGrpSpPr>
        <p:grpSpPr>
          <a:xfrm>
            <a:off x="6866714" y="1306"/>
            <a:ext cx="2267451" cy="2601690"/>
            <a:chOff x="6790514" y="1306"/>
            <a:chExt cx="2267451" cy="2601690"/>
          </a:xfrm>
        </p:grpSpPr>
        <p:grpSp>
          <p:nvGrpSpPr>
            <p:cNvPr id="114" name="Google Shape;114;p8"/>
            <p:cNvGrpSpPr/>
            <p:nvPr/>
          </p:nvGrpSpPr>
          <p:grpSpPr>
            <a:xfrm>
              <a:off x="7067465" y="1306"/>
              <a:ext cx="1990500" cy="1990200"/>
              <a:chOff x="7067465" y="1306"/>
              <a:chExt cx="1990500" cy="1990200"/>
            </a:xfrm>
          </p:grpSpPr>
          <p:sp>
            <p:nvSpPr>
              <p:cNvPr id="115" name="Google Shape;115;p8"/>
              <p:cNvSpPr/>
              <p:nvPr/>
            </p:nvSpPr>
            <p:spPr>
              <a:xfrm rot="-8648551">
                <a:off x="7594313" y="527721"/>
                <a:ext cx="937226" cy="937226"/>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8"/>
              <p:cNvSpPr/>
              <p:nvPr/>
            </p:nvSpPr>
            <p:spPr>
              <a:xfrm rot="-8648551">
                <a:off x="7594313" y="527721"/>
                <a:ext cx="937226" cy="937226"/>
              </a:xfrm>
              <a:prstGeom prst="pie">
                <a:avLst>
                  <a:gd fmla="val 19376841"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8"/>
              <p:cNvSpPr/>
              <p:nvPr/>
            </p:nvSpPr>
            <p:spPr>
              <a:xfrm rot="-8649154">
                <a:off x="7349891" y="283705"/>
                <a:ext cx="1425647" cy="14254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 name="Google Shape;118;p8"/>
            <p:cNvGrpSpPr/>
            <p:nvPr/>
          </p:nvGrpSpPr>
          <p:grpSpPr>
            <a:xfrm>
              <a:off x="8207126" y="1807996"/>
              <a:ext cx="795000" cy="795000"/>
              <a:chOff x="8207126" y="1807996"/>
              <a:chExt cx="795000" cy="795000"/>
            </a:xfrm>
          </p:grpSpPr>
          <p:sp>
            <p:nvSpPr>
              <p:cNvPr id="119" name="Google Shape;119;p8"/>
              <p:cNvSpPr/>
              <p:nvPr/>
            </p:nvSpPr>
            <p:spPr>
              <a:xfrm rot="2152054">
                <a:off x="8319942" y="1920813"/>
                <a:ext cx="569367" cy="569367"/>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8"/>
              <p:cNvSpPr/>
              <p:nvPr/>
            </p:nvSpPr>
            <p:spPr>
              <a:xfrm rot="2150259">
                <a:off x="8408218" y="2008610"/>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8"/>
              <p:cNvSpPr/>
              <p:nvPr/>
            </p:nvSpPr>
            <p:spPr>
              <a:xfrm rot="2150259">
                <a:off x="8408218" y="2008610"/>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 name="Google Shape;122;p8"/>
            <p:cNvGrpSpPr/>
            <p:nvPr/>
          </p:nvGrpSpPr>
          <p:grpSpPr>
            <a:xfrm>
              <a:off x="6790514" y="118857"/>
              <a:ext cx="548700" cy="548700"/>
              <a:chOff x="6790514" y="118857"/>
              <a:chExt cx="548700" cy="548700"/>
            </a:xfrm>
          </p:grpSpPr>
          <p:sp>
            <p:nvSpPr>
              <p:cNvPr id="123" name="Google Shape;123;p8"/>
              <p:cNvSpPr/>
              <p:nvPr/>
            </p:nvSpPr>
            <p:spPr>
              <a:xfrm rot="2150259">
                <a:off x="6868362" y="196705"/>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8"/>
              <p:cNvSpPr/>
              <p:nvPr/>
            </p:nvSpPr>
            <p:spPr>
              <a:xfrm rot="2150259">
                <a:off x="6868362" y="196705"/>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25" name="Google Shape;125;p8"/>
          <p:cNvSpPr txBox="1"/>
          <p:nvPr>
            <p:ph type="title"/>
          </p:nvPr>
        </p:nvSpPr>
        <p:spPr>
          <a:xfrm>
            <a:off x="824000" y="763600"/>
            <a:ext cx="5857800" cy="35733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26" name="Google Shape;126;p8"/>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127" name="Shape 127"/>
        <p:cNvGrpSpPr/>
        <p:nvPr/>
      </p:nvGrpSpPr>
      <p:grpSpPr>
        <a:xfrm>
          <a:off x="0" y="0"/>
          <a:ext cx="0" cy="0"/>
          <a:chOff x="0" y="0"/>
          <a:chExt cx="0" cy="0"/>
        </a:xfrm>
      </p:grpSpPr>
      <p:grpSp>
        <p:nvGrpSpPr>
          <p:cNvPr id="128" name="Google Shape;128;p9"/>
          <p:cNvGrpSpPr/>
          <p:nvPr/>
        </p:nvGrpSpPr>
        <p:grpSpPr>
          <a:xfrm>
            <a:off x="625966" y="299376"/>
            <a:ext cx="999312" cy="999312"/>
            <a:chOff x="348199" y="179450"/>
            <a:chExt cx="1116300" cy="1116300"/>
          </a:xfrm>
        </p:grpSpPr>
        <p:sp>
          <p:nvSpPr>
            <p:cNvPr id="129" name="Google Shape;129;p9"/>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9"/>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 name="Google Shape;131;p9"/>
          <p:cNvSpPr txBox="1"/>
          <p:nvPr>
            <p:ph type="title"/>
          </p:nvPr>
        </p:nvSpPr>
        <p:spPr>
          <a:xfrm>
            <a:off x="1303800" y="598575"/>
            <a:ext cx="3430500" cy="19902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32" name="Google Shape;132;p9"/>
          <p:cNvSpPr txBox="1"/>
          <p:nvPr>
            <p:ph idx="1" type="subTitle"/>
          </p:nvPr>
        </p:nvSpPr>
        <p:spPr>
          <a:xfrm>
            <a:off x="1303800" y="2743203"/>
            <a:ext cx="3430500" cy="7260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33" name="Google Shape;133;p9"/>
          <p:cNvSpPr txBox="1"/>
          <p:nvPr>
            <p:ph idx="2" type="body"/>
          </p:nvPr>
        </p:nvSpPr>
        <p:spPr>
          <a:xfrm>
            <a:off x="4903700" y="661000"/>
            <a:ext cx="3430500" cy="38706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34" name="Google Shape;134;p9"/>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135" name="Shape 135"/>
        <p:cNvGrpSpPr/>
        <p:nvPr/>
      </p:nvGrpSpPr>
      <p:grpSpPr>
        <a:xfrm>
          <a:off x="0" y="0"/>
          <a:ext cx="0" cy="0"/>
          <a:chOff x="0" y="0"/>
          <a:chExt cx="0" cy="0"/>
        </a:xfrm>
      </p:grpSpPr>
      <p:grpSp>
        <p:nvGrpSpPr>
          <p:cNvPr id="136" name="Google Shape;136;p10"/>
          <p:cNvGrpSpPr/>
          <p:nvPr/>
        </p:nvGrpSpPr>
        <p:grpSpPr>
          <a:xfrm>
            <a:off x="713373" y="3847119"/>
            <a:ext cx="825392" cy="825392"/>
            <a:chOff x="348199" y="179450"/>
            <a:chExt cx="1116300" cy="1116300"/>
          </a:xfrm>
        </p:grpSpPr>
        <p:sp>
          <p:nvSpPr>
            <p:cNvPr id="137" name="Google Shape;137;p10"/>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0"/>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 name="Google Shape;139;p10"/>
          <p:cNvSpPr txBox="1"/>
          <p:nvPr>
            <p:ph idx="1" type="body"/>
          </p:nvPr>
        </p:nvSpPr>
        <p:spPr>
          <a:xfrm>
            <a:off x="1303800" y="4138975"/>
            <a:ext cx="5843100" cy="534900"/>
          </a:xfrm>
          <a:prstGeom prst="rect">
            <a:avLst/>
          </a:prstGeom>
        </p:spPr>
        <p:txBody>
          <a:bodyPr anchorCtr="0" anchor="t"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40" name="Google Shape;140;p10"/>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omentu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1pPr>
            <a:lvl2pPr lvl="1">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2pPr>
            <a:lvl3pPr lvl="2">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3pPr>
            <a:lvl4pPr lvl="3">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4pPr>
            <a:lvl5pPr lvl="4">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5pPr>
            <a:lvl6pPr lvl="5">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6pPr>
            <a:lvl7pPr lvl="6">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7pPr>
            <a:lvl8pPr lvl="7">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8pPr>
            <a:lvl9pPr lvl="8">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dk2"/>
              </a:buClr>
              <a:buSzPts val="1300"/>
              <a:buFont typeface="Nunito"/>
              <a:buChar char="●"/>
              <a:defRPr sz="1300">
                <a:solidFill>
                  <a:schemeClr val="dk2"/>
                </a:solidFill>
                <a:latin typeface="Nunito"/>
                <a:ea typeface="Nunito"/>
                <a:cs typeface="Nunito"/>
                <a:sym typeface="Nunito"/>
              </a:defRPr>
            </a:lvl1pPr>
            <a:lvl2pPr indent="-298450" lvl="1" marL="9144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2pPr>
            <a:lvl3pPr indent="-298450" lvl="2" marL="13716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3pPr>
            <a:lvl4pPr indent="-298450" lvl="3" marL="18288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4pPr>
            <a:lvl5pPr indent="-298450" lvl="4" marL="22860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5pPr>
            <a:lvl6pPr indent="-298450" lvl="5" marL="27432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6pPr>
            <a:lvl7pPr indent="-298450" lvl="6" marL="32004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7pPr>
            <a:lvl8pPr indent="-298450" lvl="7" marL="36576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8pPr>
            <a:lvl9pPr indent="-298450" lvl="8" marL="4114800">
              <a:lnSpc>
                <a:spcPct val="115000"/>
              </a:lnSpc>
              <a:spcBef>
                <a:spcPts val="1600"/>
              </a:spcBef>
              <a:spcAft>
                <a:spcPts val="1600"/>
              </a:spcAft>
              <a:buClr>
                <a:schemeClr val="dk2"/>
              </a:buClr>
              <a:buSzPts val="1100"/>
              <a:buFont typeface="Nunito"/>
              <a:buChar char="■"/>
              <a:defRPr sz="1100">
                <a:solidFill>
                  <a:schemeClr val="dk2"/>
                </a:solidFill>
                <a:latin typeface="Nunito"/>
                <a:ea typeface="Nunito"/>
                <a:cs typeface="Nunito"/>
                <a:sym typeface="Nunito"/>
              </a:defRPr>
            </a:lvl9pPr>
          </a:lstStyle>
          <a:p/>
        </p:txBody>
      </p:sp>
      <p:sp>
        <p:nvSpPr>
          <p:cNvPr id="8" name="Google Shape;8;p1"/>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Autofit/>
          </a:bodyPr>
          <a:lstStyle>
            <a:lvl1pPr lvl="0" algn="r">
              <a:buNone/>
              <a:defRPr sz="900">
                <a:solidFill>
                  <a:schemeClr val="dk2"/>
                </a:solidFill>
                <a:latin typeface="Nunito"/>
                <a:ea typeface="Nunito"/>
                <a:cs typeface="Nunito"/>
                <a:sym typeface="Nunito"/>
              </a:defRPr>
            </a:lvl1pPr>
            <a:lvl2pPr lvl="1" algn="r">
              <a:buNone/>
              <a:defRPr sz="900">
                <a:solidFill>
                  <a:schemeClr val="dk2"/>
                </a:solidFill>
                <a:latin typeface="Nunito"/>
                <a:ea typeface="Nunito"/>
                <a:cs typeface="Nunito"/>
                <a:sym typeface="Nunito"/>
              </a:defRPr>
            </a:lvl2pPr>
            <a:lvl3pPr lvl="2" algn="r">
              <a:buNone/>
              <a:defRPr sz="900">
                <a:solidFill>
                  <a:schemeClr val="dk2"/>
                </a:solidFill>
                <a:latin typeface="Nunito"/>
                <a:ea typeface="Nunito"/>
                <a:cs typeface="Nunito"/>
                <a:sym typeface="Nunito"/>
              </a:defRPr>
            </a:lvl3pPr>
            <a:lvl4pPr lvl="3" algn="r">
              <a:buNone/>
              <a:defRPr sz="900">
                <a:solidFill>
                  <a:schemeClr val="dk2"/>
                </a:solidFill>
                <a:latin typeface="Nunito"/>
                <a:ea typeface="Nunito"/>
                <a:cs typeface="Nunito"/>
                <a:sym typeface="Nunito"/>
              </a:defRPr>
            </a:lvl4pPr>
            <a:lvl5pPr lvl="4" algn="r">
              <a:buNone/>
              <a:defRPr sz="900">
                <a:solidFill>
                  <a:schemeClr val="dk2"/>
                </a:solidFill>
                <a:latin typeface="Nunito"/>
                <a:ea typeface="Nunito"/>
                <a:cs typeface="Nunito"/>
                <a:sym typeface="Nunito"/>
              </a:defRPr>
            </a:lvl5pPr>
            <a:lvl6pPr lvl="5" algn="r">
              <a:buNone/>
              <a:defRPr sz="900">
                <a:solidFill>
                  <a:schemeClr val="dk2"/>
                </a:solidFill>
                <a:latin typeface="Nunito"/>
                <a:ea typeface="Nunito"/>
                <a:cs typeface="Nunito"/>
                <a:sym typeface="Nunito"/>
              </a:defRPr>
            </a:lvl6pPr>
            <a:lvl7pPr lvl="6" algn="r">
              <a:buNone/>
              <a:defRPr sz="900">
                <a:solidFill>
                  <a:schemeClr val="dk2"/>
                </a:solidFill>
                <a:latin typeface="Nunito"/>
                <a:ea typeface="Nunito"/>
                <a:cs typeface="Nunito"/>
                <a:sym typeface="Nunito"/>
              </a:defRPr>
            </a:lvl7pPr>
            <a:lvl8pPr lvl="7" algn="r">
              <a:buNone/>
              <a:defRPr sz="900">
                <a:solidFill>
                  <a:schemeClr val="dk2"/>
                </a:solidFill>
                <a:latin typeface="Nunito"/>
                <a:ea typeface="Nunito"/>
                <a:cs typeface="Nunito"/>
                <a:sym typeface="Nunito"/>
              </a:defRPr>
            </a:lvl8pPr>
            <a:lvl9pPr lvl="8" algn="r">
              <a:buNone/>
              <a:defRPr sz="9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2.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31.png"/><Relationship Id="rId4" Type="http://schemas.openxmlformats.org/officeDocument/2006/relationships/image" Target="../media/image11.png"/><Relationship Id="rId5" Type="http://schemas.openxmlformats.org/officeDocument/2006/relationships/image" Target="../media/image18.png"/><Relationship Id="rId6"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7.png"/><Relationship Id="rId4" Type="http://schemas.openxmlformats.org/officeDocument/2006/relationships/image" Target="../media/image13.png"/><Relationship Id="rId5" Type="http://schemas.openxmlformats.org/officeDocument/2006/relationships/image" Target="../media/image1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3.png"/><Relationship Id="rId4" Type="http://schemas.openxmlformats.org/officeDocument/2006/relationships/image" Target="../media/image21.png"/><Relationship Id="rId5" Type="http://schemas.openxmlformats.org/officeDocument/2006/relationships/image" Target="../media/image1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2.png"/><Relationship Id="rId4" Type="http://schemas.openxmlformats.org/officeDocument/2006/relationships/image" Target="../media/image24.png"/><Relationship Id="rId5" Type="http://schemas.openxmlformats.org/officeDocument/2006/relationships/image" Target="../media/image2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4.png"/><Relationship Id="rId4" Type="http://schemas.openxmlformats.org/officeDocument/2006/relationships/image" Target="../media/image6.png"/><Relationship Id="rId5" Type="http://schemas.openxmlformats.org/officeDocument/2006/relationships/image" Target="../media/image28.png"/><Relationship Id="rId6" Type="http://schemas.openxmlformats.org/officeDocument/2006/relationships/image" Target="../media/image3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5.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0.png"/><Relationship Id="rId4" Type="http://schemas.openxmlformats.org/officeDocument/2006/relationships/image" Target="../media/image10.png"/><Relationship Id="rId5"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7.png"/><Relationship Id="rId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6" name="Shape 276"/>
        <p:cNvGrpSpPr/>
        <p:nvPr/>
      </p:nvGrpSpPr>
      <p:grpSpPr>
        <a:xfrm>
          <a:off x="0" y="0"/>
          <a:ext cx="0" cy="0"/>
          <a:chOff x="0" y="0"/>
          <a:chExt cx="0" cy="0"/>
        </a:xfrm>
      </p:grpSpPr>
      <p:sp>
        <p:nvSpPr>
          <p:cNvPr id="277" name="Google Shape;277;p13"/>
          <p:cNvSpPr txBox="1"/>
          <p:nvPr>
            <p:ph type="ctrTitle"/>
          </p:nvPr>
        </p:nvSpPr>
        <p:spPr>
          <a:xfrm>
            <a:off x="2444250" y="1168913"/>
            <a:ext cx="4255500" cy="1872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 Automatic Disaster Image Annotations</a:t>
            </a:r>
            <a:endParaRPr/>
          </a:p>
        </p:txBody>
      </p:sp>
      <p:sp>
        <p:nvSpPr>
          <p:cNvPr id="278" name="Google Shape;278;p13"/>
          <p:cNvSpPr txBox="1"/>
          <p:nvPr>
            <p:ph idx="1" type="subTitle"/>
          </p:nvPr>
        </p:nvSpPr>
        <p:spPr>
          <a:xfrm>
            <a:off x="1888650" y="2911875"/>
            <a:ext cx="5366700" cy="695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Connor Grimberg &amp; Joseph Lee</a:t>
            </a:r>
            <a:endParaRPr/>
          </a:p>
          <a:p>
            <a:pPr indent="0" lvl="0" marL="0" rtl="0" algn="ctr">
              <a:spcBef>
                <a:spcPts val="0"/>
              </a:spcBef>
              <a:spcAft>
                <a:spcPts val="0"/>
              </a:spcAft>
              <a:buNone/>
            </a:pPr>
            <a:r>
              <a:rPr lang="en"/>
              <a:t>Under our Directors Mr. White &amp; Dr. Gabor</a:t>
            </a:r>
            <a:endParaRPr/>
          </a:p>
        </p:txBody>
      </p:sp>
      <p:pic>
        <p:nvPicPr>
          <p:cNvPr id="279" name="Google Shape;279;p13"/>
          <p:cNvPicPr preferRelativeResize="0"/>
          <p:nvPr/>
        </p:nvPicPr>
        <p:blipFill>
          <a:blip r:embed="rId3">
            <a:alphaModFix/>
          </a:blip>
          <a:stretch>
            <a:fillRect/>
          </a:stretch>
        </p:blipFill>
        <p:spPr>
          <a:xfrm>
            <a:off x="6357750" y="62100"/>
            <a:ext cx="2786250" cy="1277025"/>
          </a:xfrm>
          <a:prstGeom prst="rect">
            <a:avLst/>
          </a:prstGeom>
          <a:noFill/>
          <a:ln>
            <a:noFill/>
          </a:ln>
        </p:spPr>
      </p:pic>
      <p:pic>
        <p:nvPicPr>
          <p:cNvPr id="280" name="Google Shape;280;p13"/>
          <p:cNvPicPr preferRelativeResize="0"/>
          <p:nvPr/>
        </p:nvPicPr>
        <p:blipFill>
          <a:blip r:embed="rId4">
            <a:alphaModFix/>
          </a:blip>
          <a:stretch>
            <a:fillRect/>
          </a:stretch>
        </p:blipFill>
        <p:spPr>
          <a:xfrm>
            <a:off x="6286500" y="3543300"/>
            <a:ext cx="2857500" cy="16002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7" name="Shape 347"/>
        <p:cNvGrpSpPr/>
        <p:nvPr/>
      </p:nvGrpSpPr>
      <p:grpSpPr>
        <a:xfrm>
          <a:off x="0" y="0"/>
          <a:ext cx="0" cy="0"/>
          <a:chOff x="0" y="0"/>
          <a:chExt cx="0" cy="0"/>
        </a:xfrm>
      </p:grpSpPr>
      <p:sp>
        <p:nvSpPr>
          <p:cNvPr id="348" name="Google Shape;348;p22"/>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a CNN? (Part 2)</a:t>
            </a:r>
            <a:endParaRPr/>
          </a:p>
        </p:txBody>
      </p:sp>
      <p:pic>
        <p:nvPicPr>
          <p:cNvPr id="349" name="Google Shape;349;p22"/>
          <p:cNvPicPr preferRelativeResize="0"/>
          <p:nvPr/>
        </p:nvPicPr>
        <p:blipFill>
          <a:blip r:embed="rId3">
            <a:alphaModFix/>
          </a:blip>
          <a:stretch>
            <a:fillRect/>
          </a:stretch>
        </p:blipFill>
        <p:spPr>
          <a:xfrm>
            <a:off x="290075" y="1703625"/>
            <a:ext cx="4481399" cy="2336175"/>
          </a:xfrm>
          <a:prstGeom prst="rect">
            <a:avLst/>
          </a:prstGeom>
          <a:noFill/>
          <a:ln>
            <a:noFill/>
          </a:ln>
        </p:spPr>
      </p:pic>
      <p:pic>
        <p:nvPicPr>
          <p:cNvPr id="350" name="Google Shape;350;p22"/>
          <p:cNvPicPr preferRelativeResize="0"/>
          <p:nvPr/>
        </p:nvPicPr>
        <p:blipFill>
          <a:blip r:embed="rId4">
            <a:alphaModFix/>
          </a:blip>
          <a:stretch>
            <a:fillRect/>
          </a:stretch>
        </p:blipFill>
        <p:spPr>
          <a:xfrm>
            <a:off x="5044149" y="1276250"/>
            <a:ext cx="4067727" cy="299619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4" name="Shape 354"/>
        <p:cNvGrpSpPr/>
        <p:nvPr/>
      </p:nvGrpSpPr>
      <p:grpSpPr>
        <a:xfrm>
          <a:off x="0" y="0"/>
          <a:ext cx="0" cy="0"/>
          <a:chOff x="0" y="0"/>
          <a:chExt cx="0" cy="0"/>
        </a:xfrm>
      </p:grpSpPr>
      <p:sp>
        <p:nvSpPr>
          <p:cNvPr id="355" name="Google Shape;355;p23"/>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CNN: The Full Picture</a:t>
            </a:r>
            <a:endParaRPr/>
          </a:p>
        </p:txBody>
      </p:sp>
      <p:sp>
        <p:nvSpPr>
          <p:cNvPr id="356" name="Google Shape;356;p23"/>
          <p:cNvSpPr txBox="1"/>
          <p:nvPr>
            <p:ph idx="1" type="body"/>
          </p:nvPr>
        </p:nvSpPr>
        <p:spPr>
          <a:xfrm>
            <a:off x="1303800" y="1990050"/>
            <a:ext cx="7030500" cy="2541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57" name="Google Shape;357;p23"/>
          <p:cNvPicPr preferRelativeResize="0"/>
          <p:nvPr/>
        </p:nvPicPr>
        <p:blipFill>
          <a:blip r:embed="rId3">
            <a:alphaModFix/>
          </a:blip>
          <a:stretch>
            <a:fillRect/>
          </a:stretch>
        </p:blipFill>
        <p:spPr>
          <a:xfrm>
            <a:off x="1303800" y="1383875"/>
            <a:ext cx="6846551" cy="351232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1" name="Shape 361"/>
        <p:cNvGrpSpPr/>
        <p:nvPr/>
      </p:nvGrpSpPr>
      <p:grpSpPr>
        <a:xfrm>
          <a:off x="0" y="0"/>
          <a:ext cx="0" cy="0"/>
          <a:chOff x="0" y="0"/>
          <a:chExt cx="0" cy="0"/>
        </a:xfrm>
      </p:grpSpPr>
      <p:sp>
        <p:nvSpPr>
          <p:cNvPr id="362" name="Google Shape;362;p24"/>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Single-label CNN</a:t>
            </a:r>
            <a:endParaRPr/>
          </a:p>
        </p:txBody>
      </p:sp>
      <p:sp>
        <p:nvSpPr>
          <p:cNvPr id="363" name="Google Shape;363;p24"/>
          <p:cNvSpPr txBox="1"/>
          <p:nvPr>
            <p:ph idx="1" type="body"/>
          </p:nvPr>
        </p:nvSpPr>
        <p:spPr>
          <a:xfrm>
            <a:off x="513575" y="1425725"/>
            <a:ext cx="7030500" cy="25416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000000"/>
              </a:buClr>
              <a:buSzPts val="1800"/>
              <a:buFont typeface="Times New Roman"/>
              <a:buChar char="●"/>
            </a:pPr>
            <a:r>
              <a:rPr lang="en" sz="1800">
                <a:solidFill>
                  <a:srgbClr val="000000"/>
                </a:solidFill>
                <a:latin typeface="Times New Roman"/>
                <a:ea typeface="Times New Roman"/>
                <a:cs typeface="Times New Roman"/>
                <a:sym typeface="Times New Roman"/>
              </a:rPr>
              <a:t>Purpose:</a:t>
            </a:r>
            <a:endParaRPr sz="1800">
              <a:solidFill>
                <a:srgbClr val="000000"/>
              </a:solidFill>
              <a:latin typeface="Times New Roman"/>
              <a:ea typeface="Times New Roman"/>
              <a:cs typeface="Times New Roman"/>
              <a:sym typeface="Times New Roman"/>
            </a:endParaRPr>
          </a:p>
          <a:p>
            <a:pPr indent="-342900" lvl="1" marL="914400" rtl="0" algn="l">
              <a:spcBef>
                <a:spcPts val="0"/>
              </a:spcBef>
              <a:spcAft>
                <a:spcPts val="0"/>
              </a:spcAft>
              <a:buClr>
                <a:srgbClr val="000000"/>
              </a:buClr>
              <a:buSzPts val="1800"/>
              <a:buFont typeface="Times New Roman"/>
              <a:buChar char="○"/>
            </a:pPr>
            <a:r>
              <a:rPr lang="en" sz="1800">
                <a:solidFill>
                  <a:srgbClr val="000000"/>
                </a:solidFill>
                <a:latin typeface="Times New Roman"/>
                <a:ea typeface="Times New Roman"/>
                <a:cs typeface="Times New Roman"/>
                <a:sym typeface="Times New Roman"/>
              </a:rPr>
              <a:t>classify disaster type</a:t>
            </a:r>
            <a:endParaRPr sz="1800">
              <a:solidFill>
                <a:srgbClr val="000000"/>
              </a:solidFill>
              <a:latin typeface="Times New Roman"/>
              <a:ea typeface="Times New Roman"/>
              <a:cs typeface="Times New Roman"/>
              <a:sym typeface="Times New Roman"/>
            </a:endParaRPr>
          </a:p>
          <a:p>
            <a:pPr indent="-342900" lvl="1" marL="914400" rtl="0" algn="l">
              <a:spcBef>
                <a:spcPts val="0"/>
              </a:spcBef>
              <a:spcAft>
                <a:spcPts val="0"/>
              </a:spcAft>
              <a:buClr>
                <a:srgbClr val="000000"/>
              </a:buClr>
              <a:buSzPts val="1800"/>
              <a:buFont typeface="Times New Roman"/>
              <a:buChar char="○"/>
            </a:pPr>
            <a:r>
              <a:rPr lang="en" sz="1800">
                <a:solidFill>
                  <a:srgbClr val="000000"/>
                </a:solidFill>
                <a:latin typeface="Times New Roman"/>
                <a:ea typeface="Times New Roman"/>
                <a:cs typeface="Times New Roman"/>
                <a:sym typeface="Times New Roman"/>
              </a:rPr>
              <a:t>prep. for multi-label CNN </a:t>
            </a:r>
            <a:endParaRPr sz="1800">
              <a:solidFill>
                <a:srgbClr val="000000"/>
              </a:solidFill>
              <a:latin typeface="Times New Roman"/>
              <a:ea typeface="Times New Roman"/>
              <a:cs typeface="Times New Roman"/>
              <a:sym typeface="Times New Roman"/>
            </a:endParaRPr>
          </a:p>
          <a:p>
            <a:pPr indent="-342900" lvl="0" marL="457200" rtl="0" algn="l">
              <a:spcBef>
                <a:spcPts val="0"/>
              </a:spcBef>
              <a:spcAft>
                <a:spcPts val="0"/>
              </a:spcAft>
              <a:buClr>
                <a:srgbClr val="000000"/>
              </a:buClr>
              <a:buSzPts val="1800"/>
              <a:buFont typeface="Times New Roman"/>
              <a:buChar char="●"/>
            </a:pPr>
            <a:r>
              <a:rPr lang="en" sz="1800">
                <a:solidFill>
                  <a:srgbClr val="000000"/>
                </a:solidFill>
                <a:latin typeface="Times New Roman"/>
                <a:ea typeface="Times New Roman"/>
                <a:cs typeface="Times New Roman"/>
                <a:sym typeface="Times New Roman"/>
              </a:rPr>
              <a:t>Means:</a:t>
            </a:r>
            <a:endParaRPr sz="1800">
              <a:solidFill>
                <a:srgbClr val="000000"/>
              </a:solidFill>
              <a:latin typeface="Times New Roman"/>
              <a:ea typeface="Times New Roman"/>
              <a:cs typeface="Times New Roman"/>
              <a:sym typeface="Times New Roman"/>
            </a:endParaRPr>
          </a:p>
          <a:p>
            <a:pPr indent="-342900" lvl="1" marL="914400" rtl="0" algn="l">
              <a:spcBef>
                <a:spcPts val="0"/>
              </a:spcBef>
              <a:spcAft>
                <a:spcPts val="0"/>
              </a:spcAft>
              <a:buClr>
                <a:srgbClr val="000000"/>
              </a:buClr>
              <a:buSzPts val="1800"/>
              <a:buFont typeface="Times New Roman"/>
              <a:buChar char="○"/>
            </a:pPr>
            <a:r>
              <a:rPr lang="en" sz="1800">
                <a:solidFill>
                  <a:srgbClr val="000000"/>
                </a:solidFill>
                <a:latin typeface="Times New Roman"/>
                <a:ea typeface="Times New Roman"/>
                <a:cs typeface="Times New Roman"/>
                <a:sym typeface="Times New Roman"/>
              </a:rPr>
              <a:t>Google Images</a:t>
            </a:r>
            <a:endParaRPr sz="1800">
              <a:solidFill>
                <a:srgbClr val="000000"/>
              </a:solidFill>
              <a:latin typeface="Times New Roman"/>
              <a:ea typeface="Times New Roman"/>
              <a:cs typeface="Times New Roman"/>
              <a:sym typeface="Times New Roman"/>
            </a:endParaRPr>
          </a:p>
          <a:p>
            <a:pPr indent="-342900" lvl="2" marL="1371600" rtl="0" algn="l">
              <a:spcBef>
                <a:spcPts val="0"/>
              </a:spcBef>
              <a:spcAft>
                <a:spcPts val="0"/>
              </a:spcAft>
              <a:buClr>
                <a:srgbClr val="000000"/>
              </a:buClr>
              <a:buSzPts val="1800"/>
              <a:buFont typeface="Times New Roman"/>
              <a:buChar char="■"/>
            </a:pPr>
            <a:r>
              <a:rPr lang="en" sz="1800">
                <a:solidFill>
                  <a:srgbClr val="000000"/>
                </a:solidFill>
                <a:latin typeface="Times New Roman"/>
                <a:ea typeface="Times New Roman"/>
                <a:cs typeface="Times New Roman"/>
                <a:sym typeface="Times New Roman"/>
              </a:rPr>
              <a:t>“Download All Images” Chrome extension</a:t>
            </a:r>
            <a:endParaRPr sz="1800">
              <a:solidFill>
                <a:srgbClr val="000000"/>
              </a:solidFill>
              <a:latin typeface="Times New Roman"/>
              <a:ea typeface="Times New Roman"/>
              <a:cs typeface="Times New Roman"/>
              <a:sym typeface="Times New Roman"/>
            </a:endParaRPr>
          </a:p>
          <a:p>
            <a:pPr indent="-342900" lvl="2" marL="1371600" rtl="0" algn="l">
              <a:spcBef>
                <a:spcPts val="0"/>
              </a:spcBef>
              <a:spcAft>
                <a:spcPts val="0"/>
              </a:spcAft>
              <a:buClr>
                <a:srgbClr val="000000"/>
              </a:buClr>
              <a:buSzPts val="1800"/>
              <a:buFont typeface="Times New Roman"/>
              <a:buChar char="■"/>
            </a:pPr>
            <a:r>
              <a:rPr lang="en" sz="1800">
                <a:solidFill>
                  <a:srgbClr val="000000"/>
                </a:solidFill>
                <a:latin typeface="Times New Roman"/>
                <a:ea typeface="Times New Roman"/>
                <a:cs typeface="Times New Roman"/>
                <a:sym typeface="Times New Roman"/>
              </a:rPr>
              <a:t>1000 images per disaster</a:t>
            </a:r>
            <a:endParaRPr sz="1800">
              <a:solidFill>
                <a:srgbClr val="000000"/>
              </a:solidFill>
              <a:latin typeface="Times New Roman"/>
              <a:ea typeface="Times New Roman"/>
              <a:cs typeface="Times New Roman"/>
              <a:sym typeface="Times New Roman"/>
            </a:endParaRPr>
          </a:p>
          <a:p>
            <a:pPr indent="-342900" lvl="3" marL="1828800" rtl="0" algn="l">
              <a:spcBef>
                <a:spcPts val="0"/>
              </a:spcBef>
              <a:spcAft>
                <a:spcPts val="0"/>
              </a:spcAft>
              <a:buClr>
                <a:srgbClr val="000000"/>
              </a:buClr>
              <a:buSzPts val="1800"/>
              <a:buFont typeface="Times New Roman"/>
              <a:buChar char="●"/>
            </a:pPr>
            <a:r>
              <a:rPr lang="en" sz="1800">
                <a:solidFill>
                  <a:srgbClr val="000000"/>
                </a:solidFill>
                <a:latin typeface="Times New Roman"/>
                <a:ea typeface="Times New Roman"/>
                <a:cs typeface="Times New Roman"/>
                <a:sym typeface="Times New Roman"/>
              </a:rPr>
              <a:t>Earthquake, fire, flooding, hurricane, and normal</a:t>
            </a:r>
            <a:endParaRPr sz="1800">
              <a:solidFill>
                <a:srgbClr val="000000"/>
              </a:solidFill>
              <a:latin typeface="Times New Roman"/>
              <a:ea typeface="Times New Roman"/>
              <a:cs typeface="Times New Roman"/>
              <a:sym typeface="Times New Roman"/>
            </a:endParaRPr>
          </a:p>
          <a:p>
            <a:pPr indent="-342900" lvl="1" marL="914400" rtl="0" algn="l">
              <a:spcBef>
                <a:spcPts val="0"/>
              </a:spcBef>
              <a:spcAft>
                <a:spcPts val="0"/>
              </a:spcAft>
              <a:buClr>
                <a:srgbClr val="000000"/>
              </a:buClr>
              <a:buSzPts val="1800"/>
              <a:buFont typeface="Times New Roman"/>
              <a:buChar char="○"/>
            </a:pPr>
            <a:r>
              <a:rPr lang="en" sz="1800">
                <a:solidFill>
                  <a:srgbClr val="000000"/>
                </a:solidFill>
                <a:latin typeface="Times New Roman"/>
                <a:ea typeface="Times New Roman"/>
                <a:cs typeface="Times New Roman"/>
                <a:sym typeface="Times New Roman"/>
              </a:rPr>
              <a:t>Fast.ai (</a:t>
            </a:r>
            <a:r>
              <a:rPr lang="en" sz="1800">
                <a:solidFill>
                  <a:srgbClr val="000000"/>
                </a:solidFill>
                <a:latin typeface="Times New Roman"/>
                <a:ea typeface="Times New Roman"/>
                <a:cs typeface="Times New Roman"/>
                <a:sym typeface="Times New Roman"/>
              </a:rPr>
              <a:t>accessible</a:t>
            </a:r>
            <a:r>
              <a:rPr lang="en" sz="1800">
                <a:solidFill>
                  <a:srgbClr val="000000"/>
                </a:solidFill>
                <a:latin typeface="Times New Roman"/>
                <a:ea typeface="Times New Roman"/>
                <a:cs typeface="Times New Roman"/>
                <a:sym typeface="Times New Roman"/>
              </a:rPr>
              <a:t> AI) </a:t>
            </a:r>
            <a:endParaRPr sz="1800">
              <a:solidFill>
                <a:srgbClr val="000000"/>
              </a:solidFill>
              <a:latin typeface="Times New Roman"/>
              <a:ea typeface="Times New Roman"/>
              <a:cs typeface="Times New Roman"/>
              <a:sym typeface="Times New Roman"/>
            </a:endParaRPr>
          </a:p>
          <a:p>
            <a:pPr indent="-342900" lvl="1" marL="914400" rtl="0" algn="l">
              <a:spcBef>
                <a:spcPts val="0"/>
              </a:spcBef>
              <a:spcAft>
                <a:spcPts val="0"/>
              </a:spcAft>
              <a:buClr>
                <a:srgbClr val="000000"/>
              </a:buClr>
              <a:buSzPts val="1800"/>
              <a:buFont typeface="Times New Roman"/>
              <a:buChar char="○"/>
            </a:pPr>
            <a:r>
              <a:rPr lang="en" sz="1800">
                <a:solidFill>
                  <a:srgbClr val="000000"/>
                </a:solidFill>
                <a:latin typeface="Times New Roman"/>
                <a:ea typeface="Times New Roman"/>
                <a:cs typeface="Times New Roman"/>
                <a:sym typeface="Times New Roman"/>
              </a:rPr>
              <a:t>Google Colaboratory + Google Drive</a:t>
            </a:r>
            <a:endParaRPr sz="1800">
              <a:solidFill>
                <a:srgbClr val="000000"/>
              </a:solidFill>
              <a:latin typeface="Times New Roman"/>
              <a:ea typeface="Times New Roman"/>
              <a:cs typeface="Times New Roman"/>
              <a:sym typeface="Times New Roman"/>
            </a:endParaRPr>
          </a:p>
        </p:txBody>
      </p:sp>
      <p:pic>
        <p:nvPicPr>
          <p:cNvPr id="364" name="Google Shape;364;p24"/>
          <p:cNvPicPr preferRelativeResize="0"/>
          <p:nvPr/>
        </p:nvPicPr>
        <p:blipFill>
          <a:blip r:embed="rId3">
            <a:alphaModFix/>
          </a:blip>
          <a:stretch>
            <a:fillRect/>
          </a:stretch>
        </p:blipFill>
        <p:spPr>
          <a:xfrm>
            <a:off x="4748875" y="0"/>
            <a:ext cx="3050050" cy="1906275"/>
          </a:xfrm>
          <a:prstGeom prst="rect">
            <a:avLst/>
          </a:prstGeom>
          <a:noFill/>
          <a:ln>
            <a:noFill/>
          </a:ln>
        </p:spPr>
      </p:pic>
      <p:pic>
        <p:nvPicPr>
          <p:cNvPr id="365" name="Google Shape;365;p24"/>
          <p:cNvPicPr preferRelativeResize="0"/>
          <p:nvPr/>
        </p:nvPicPr>
        <p:blipFill>
          <a:blip r:embed="rId4">
            <a:alphaModFix/>
          </a:blip>
          <a:stretch>
            <a:fillRect/>
          </a:stretch>
        </p:blipFill>
        <p:spPr>
          <a:xfrm>
            <a:off x="7841725" y="0"/>
            <a:ext cx="1299250" cy="1032300"/>
          </a:xfrm>
          <a:prstGeom prst="rect">
            <a:avLst/>
          </a:prstGeom>
          <a:noFill/>
          <a:ln>
            <a:noFill/>
          </a:ln>
        </p:spPr>
      </p:pic>
      <p:pic>
        <p:nvPicPr>
          <p:cNvPr id="366" name="Google Shape;366;p24"/>
          <p:cNvPicPr preferRelativeResize="0"/>
          <p:nvPr/>
        </p:nvPicPr>
        <p:blipFill>
          <a:blip r:embed="rId5">
            <a:alphaModFix/>
          </a:blip>
          <a:stretch>
            <a:fillRect/>
          </a:stretch>
        </p:blipFill>
        <p:spPr>
          <a:xfrm>
            <a:off x="5001638" y="4034825"/>
            <a:ext cx="4139326" cy="1108675"/>
          </a:xfrm>
          <a:prstGeom prst="rect">
            <a:avLst/>
          </a:prstGeom>
          <a:noFill/>
          <a:ln>
            <a:noFill/>
          </a:ln>
        </p:spPr>
      </p:pic>
      <p:pic>
        <p:nvPicPr>
          <p:cNvPr id="367" name="Google Shape;367;p24"/>
          <p:cNvPicPr preferRelativeResize="0"/>
          <p:nvPr/>
        </p:nvPicPr>
        <p:blipFill>
          <a:blip r:embed="rId6">
            <a:alphaModFix/>
          </a:blip>
          <a:stretch>
            <a:fillRect/>
          </a:stretch>
        </p:blipFill>
        <p:spPr>
          <a:xfrm>
            <a:off x="5755561" y="2017412"/>
            <a:ext cx="3297965" cy="10323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3">
                                            <p:txEl>
                                              <p:pRg end="0" st="0"/>
                                            </p:txEl>
                                          </p:spTgt>
                                        </p:tgtEl>
                                        <p:attrNameLst>
                                          <p:attrName>style.visibility</p:attrName>
                                        </p:attrNameLst>
                                      </p:cBhvr>
                                      <p:to>
                                        <p:strVal val="visible"/>
                                      </p:to>
                                    </p:set>
                                    <p:animEffect filter="fade" transition="in">
                                      <p:cBhvr>
                                        <p:cTn dur="1000"/>
                                        <p:tgtEl>
                                          <p:spTgt spid="36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3">
                                            <p:txEl>
                                              <p:pRg end="1" st="1"/>
                                            </p:txEl>
                                          </p:spTgt>
                                        </p:tgtEl>
                                        <p:attrNameLst>
                                          <p:attrName>style.visibility</p:attrName>
                                        </p:attrNameLst>
                                      </p:cBhvr>
                                      <p:to>
                                        <p:strVal val="visible"/>
                                      </p:to>
                                    </p:set>
                                    <p:animEffect filter="fade" transition="in">
                                      <p:cBhvr>
                                        <p:cTn dur="1000"/>
                                        <p:tgtEl>
                                          <p:spTgt spid="36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3">
                                            <p:txEl>
                                              <p:pRg end="2" st="2"/>
                                            </p:txEl>
                                          </p:spTgt>
                                        </p:tgtEl>
                                        <p:attrNameLst>
                                          <p:attrName>style.visibility</p:attrName>
                                        </p:attrNameLst>
                                      </p:cBhvr>
                                      <p:to>
                                        <p:strVal val="visible"/>
                                      </p:to>
                                    </p:set>
                                    <p:animEffect filter="fade" transition="in">
                                      <p:cBhvr>
                                        <p:cTn dur="1000"/>
                                        <p:tgtEl>
                                          <p:spTgt spid="363">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3">
                                            <p:txEl>
                                              <p:pRg end="3" st="3"/>
                                            </p:txEl>
                                          </p:spTgt>
                                        </p:tgtEl>
                                        <p:attrNameLst>
                                          <p:attrName>style.visibility</p:attrName>
                                        </p:attrNameLst>
                                      </p:cBhvr>
                                      <p:to>
                                        <p:strVal val="visible"/>
                                      </p:to>
                                    </p:set>
                                    <p:animEffect filter="fade" transition="in">
                                      <p:cBhvr>
                                        <p:cTn dur="1000"/>
                                        <p:tgtEl>
                                          <p:spTgt spid="363">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3">
                                            <p:txEl>
                                              <p:pRg end="4" st="4"/>
                                            </p:txEl>
                                          </p:spTgt>
                                        </p:tgtEl>
                                        <p:attrNameLst>
                                          <p:attrName>style.visibility</p:attrName>
                                        </p:attrNameLst>
                                      </p:cBhvr>
                                      <p:to>
                                        <p:strVal val="visible"/>
                                      </p:to>
                                    </p:set>
                                    <p:animEffect filter="fade" transition="in">
                                      <p:cBhvr>
                                        <p:cTn dur="1000"/>
                                        <p:tgtEl>
                                          <p:spTgt spid="363">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3">
                                            <p:txEl>
                                              <p:pRg end="5" st="5"/>
                                            </p:txEl>
                                          </p:spTgt>
                                        </p:tgtEl>
                                        <p:attrNameLst>
                                          <p:attrName>style.visibility</p:attrName>
                                        </p:attrNameLst>
                                      </p:cBhvr>
                                      <p:to>
                                        <p:strVal val="visible"/>
                                      </p:to>
                                    </p:set>
                                    <p:animEffect filter="fade" transition="in">
                                      <p:cBhvr>
                                        <p:cTn dur="1000"/>
                                        <p:tgtEl>
                                          <p:spTgt spid="363">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3">
                                            <p:txEl>
                                              <p:pRg end="6" st="6"/>
                                            </p:txEl>
                                          </p:spTgt>
                                        </p:tgtEl>
                                        <p:attrNameLst>
                                          <p:attrName>style.visibility</p:attrName>
                                        </p:attrNameLst>
                                      </p:cBhvr>
                                      <p:to>
                                        <p:strVal val="visible"/>
                                      </p:to>
                                    </p:set>
                                    <p:animEffect filter="fade" transition="in">
                                      <p:cBhvr>
                                        <p:cTn dur="1000"/>
                                        <p:tgtEl>
                                          <p:spTgt spid="363">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3">
                                            <p:txEl>
                                              <p:pRg end="7" st="7"/>
                                            </p:txEl>
                                          </p:spTgt>
                                        </p:tgtEl>
                                        <p:attrNameLst>
                                          <p:attrName>style.visibility</p:attrName>
                                        </p:attrNameLst>
                                      </p:cBhvr>
                                      <p:to>
                                        <p:strVal val="visible"/>
                                      </p:to>
                                    </p:set>
                                    <p:animEffect filter="fade" transition="in">
                                      <p:cBhvr>
                                        <p:cTn dur="1000"/>
                                        <p:tgtEl>
                                          <p:spTgt spid="363">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3">
                                            <p:txEl>
                                              <p:pRg end="8" st="8"/>
                                            </p:txEl>
                                          </p:spTgt>
                                        </p:tgtEl>
                                        <p:attrNameLst>
                                          <p:attrName>style.visibility</p:attrName>
                                        </p:attrNameLst>
                                      </p:cBhvr>
                                      <p:to>
                                        <p:strVal val="visible"/>
                                      </p:to>
                                    </p:set>
                                    <p:animEffect filter="fade" transition="in">
                                      <p:cBhvr>
                                        <p:cTn dur="1000"/>
                                        <p:tgtEl>
                                          <p:spTgt spid="363">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3">
                                            <p:txEl>
                                              <p:pRg end="9" st="9"/>
                                            </p:txEl>
                                          </p:spTgt>
                                        </p:tgtEl>
                                        <p:attrNameLst>
                                          <p:attrName>style.visibility</p:attrName>
                                        </p:attrNameLst>
                                      </p:cBhvr>
                                      <p:to>
                                        <p:strVal val="visible"/>
                                      </p:to>
                                    </p:set>
                                    <p:animEffect filter="fade" transition="in">
                                      <p:cBhvr>
                                        <p:cTn dur="1000"/>
                                        <p:tgtEl>
                                          <p:spTgt spid="363">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4"/>
                                        </p:tgtEl>
                                        <p:attrNameLst>
                                          <p:attrName>style.visibility</p:attrName>
                                        </p:attrNameLst>
                                      </p:cBhvr>
                                      <p:to>
                                        <p:strVal val="visible"/>
                                      </p:to>
                                    </p:set>
                                    <p:animEffect filter="fade" transition="in">
                                      <p:cBhvr>
                                        <p:cTn dur="1000"/>
                                        <p:tgtEl>
                                          <p:spTgt spid="364"/>
                                        </p:tgtEl>
                                      </p:cBhvr>
                                    </p:animEffect>
                                  </p:childTnLst>
                                </p:cTn>
                              </p:par>
                              <p:par>
                                <p:cTn fill="hold" nodeType="withEffect" presetClass="entr" presetID="10" presetSubtype="0">
                                  <p:stCondLst>
                                    <p:cond delay="0"/>
                                  </p:stCondLst>
                                  <p:childTnLst>
                                    <p:set>
                                      <p:cBhvr>
                                        <p:cTn dur="1" fill="hold">
                                          <p:stCondLst>
                                            <p:cond delay="0"/>
                                          </p:stCondLst>
                                        </p:cTn>
                                        <p:tgtEl>
                                          <p:spTgt spid="365"/>
                                        </p:tgtEl>
                                        <p:attrNameLst>
                                          <p:attrName>style.visibility</p:attrName>
                                        </p:attrNameLst>
                                      </p:cBhvr>
                                      <p:to>
                                        <p:strVal val="visible"/>
                                      </p:to>
                                    </p:set>
                                    <p:animEffect filter="fade" transition="in">
                                      <p:cBhvr>
                                        <p:cTn dur="1000"/>
                                        <p:tgtEl>
                                          <p:spTgt spid="365"/>
                                        </p:tgtEl>
                                      </p:cBhvr>
                                    </p:animEffect>
                                  </p:childTnLst>
                                </p:cTn>
                              </p:par>
                              <p:par>
                                <p:cTn fill="hold" nodeType="withEffect" presetClass="entr" presetID="10" presetSubtype="0">
                                  <p:stCondLst>
                                    <p:cond delay="0"/>
                                  </p:stCondLst>
                                  <p:childTnLst>
                                    <p:set>
                                      <p:cBhvr>
                                        <p:cTn dur="1" fill="hold">
                                          <p:stCondLst>
                                            <p:cond delay="0"/>
                                          </p:stCondLst>
                                        </p:cTn>
                                        <p:tgtEl>
                                          <p:spTgt spid="366"/>
                                        </p:tgtEl>
                                        <p:attrNameLst>
                                          <p:attrName>style.visibility</p:attrName>
                                        </p:attrNameLst>
                                      </p:cBhvr>
                                      <p:to>
                                        <p:strVal val="visible"/>
                                      </p:to>
                                    </p:set>
                                    <p:animEffect filter="fade" transition="in">
                                      <p:cBhvr>
                                        <p:cTn dur="1000"/>
                                        <p:tgtEl>
                                          <p:spTgt spid="366"/>
                                        </p:tgtEl>
                                      </p:cBhvr>
                                    </p:animEffect>
                                  </p:childTnLst>
                                </p:cTn>
                              </p:par>
                              <p:par>
                                <p:cTn fill="hold" nodeType="withEffect" presetClass="entr" presetID="10" presetSubtype="0">
                                  <p:stCondLst>
                                    <p:cond delay="0"/>
                                  </p:stCondLst>
                                  <p:childTnLst>
                                    <p:set>
                                      <p:cBhvr>
                                        <p:cTn dur="1" fill="hold">
                                          <p:stCondLst>
                                            <p:cond delay="0"/>
                                          </p:stCondLst>
                                        </p:cTn>
                                        <p:tgtEl>
                                          <p:spTgt spid="367"/>
                                        </p:tgtEl>
                                        <p:attrNameLst>
                                          <p:attrName>style.visibility</p:attrName>
                                        </p:attrNameLst>
                                      </p:cBhvr>
                                      <p:to>
                                        <p:strVal val="visible"/>
                                      </p:to>
                                    </p:set>
                                    <p:animEffect filter="fade" transition="in">
                                      <p:cBhvr>
                                        <p:cTn dur="1000"/>
                                        <p:tgtEl>
                                          <p:spTgt spid="36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1" name="Shape 371"/>
        <p:cNvGrpSpPr/>
        <p:nvPr/>
      </p:nvGrpSpPr>
      <p:grpSpPr>
        <a:xfrm>
          <a:off x="0" y="0"/>
          <a:ext cx="0" cy="0"/>
          <a:chOff x="0" y="0"/>
          <a:chExt cx="0" cy="0"/>
        </a:xfrm>
      </p:grpSpPr>
      <p:sp>
        <p:nvSpPr>
          <p:cNvPr id="372" name="Google Shape;372;p25"/>
          <p:cNvSpPr txBox="1"/>
          <p:nvPr>
            <p:ph idx="1" type="body"/>
          </p:nvPr>
        </p:nvSpPr>
        <p:spPr>
          <a:xfrm>
            <a:off x="1303800" y="1990050"/>
            <a:ext cx="7030500" cy="2541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73" name="Google Shape;373;p25"/>
          <p:cNvPicPr preferRelativeResize="0"/>
          <p:nvPr/>
        </p:nvPicPr>
        <p:blipFill>
          <a:blip r:embed="rId3">
            <a:alphaModFix/>
          </a:blip>
          <a:stretch>
            <a:fillRect/>
          </a:stretch>
        </p:blipFill>
        <p:spPr>
          <a:xfrm>
            <a:off x="0" y="1371600"/>
            <a:ext cx="3863976" cy="3771900"/>
          </a:xfrm>
          <a:prstGeom prst="rect">
            <a:avLst/>
          </a:prstGeom>
          <a:noFill/>
          <a:ln>
            <a:noFill/>
          </a:ln>
        </p:spPr>
      </p:pic>
      <p:pic>
        <p:nvPicPr>
          <p:cNvPr id="374" name="Google Shape;374;p25"/>
          <p:cNvPicPr preferRelativeResize="0"/>
          <p:nvPr/>
        </p:nvPicPr>
        <p:blipFill>
          <a:blip r:embed="rId4">
            <a:alphaModFix/>
          </a:blip>
          <a:stretch>
            <a:fillRect/>
          </a:stretch>
        </p:blipFill>
        <p:spPr>
          <a:xfrm>
            <a:off x="4092575" y="1371600"/>
            <a:ext cx="5028349" cy="3771901"/>
          </a:xfrm>
          <a:prstGeom prst="rect">
            <a:avLst/>
          </a:prstGeom>
          <a:noFill/>
          <a:ln>
            <a:noFill/>
          </a:ln>
        </p:spPr>
      </p:pic>
      <p:pic>
        <p:nvPicPr>
          <p:cNvPr id="375" name="Google Shape;375;p25"/>
          <p:cNvPicPr preferRelativeResize="0"/>
          <p:nvPr/>
        </p:nvPicPr>
        <p:blipFill>
          <a:blip r:embed="rId5">
            <a:alphaModFix/>
          </a:blip>
          <a:stretch>
            <a:fillRect/>
          </a:stretch>
        </p:blipFill>
        <p:spPr>
          <a:xfrm>
            <a:off x="2502325" y="48525"/>
            <a:ext cx="4139326" cy="11086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9" name="Shape 379"/>
        <p:cNvGrpSpPr/>
        <p:nvPr/>
      </p:nvGrpSpPr>
      <p:grpSpPr>
        <a:xfrm>
          <a:off x="0" y="0"/>
          <a:ext cx="0" cy="0"/>
          <a:chOff x="0" y="0"/>
          <a:chExt cx="0" cy="0"/>
        </a:xfrm>
      </p:grpSpPr>
      <p:sp>
        <p:nvSpPr>
          <p:cNvPr id="380" name="Google Shape;380;p26"/>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Single-label CNN Results </a:t>
            </a:r>
            <a:endParaRPr/>
          </a:p>
        </p:txBody>
      </p:sp>
      <p:sp>
        <p:nvSpPr>
          <p:cNvPr id="381" name="Google Shape;381;p26"/>
          <p:cNvSpPr txBox="1"/>
          <p:nvPr>
            <p:ph idx="1" type="body"/>
          </p:nvPr>
        </p:nvSpPr>
        <p:spPr>
          <a:xfrm>
            <a:off x="1268425" y="1300950"/>
            <a:ext cx="7030500" cy="25416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000000"/>
              </a:buClr>
              <a:buSzPts val="1800"/>
              <a:buFont typeface="Times New Roman"/>
              <a:buChar char="●"/>
            </a:pPr>
            <a:r>
              <a:rPr lang="en" sz="1800">
                <a:solidFill>
                  <a:srgbClr val="000000"/>
                </a:solidFill>
                <a:latin typeface="Times New Roman"/>
                <a:ea typeface="Times New Roman"/>
                <a:cs typeface="Times New Roman"/>
                <a:sym typeface="Times New Roman"/>
              </a:rPr>
              <a:t>4.40% error</a:t>
            </a:r>
            <a:endParaRPr/>
          </a:p>
        </p:txBody>
      </p:sp>
      <p:pic>
        <p:nvPicPr>
          <p:cNvPr id="382" name="Google Shape;382;p26"/>
          <p:cNvPicPr preferRelativeResize="0"/>
          <p:nvPr/>
        </p:nvPicPr>
        <p:blipFill>
          <a:blip r:embed="rId3">
            <a:alphaModFix/>
          </a:blip>
          <a:stretch>
            <a:fillRect/>
          </a:stretch>
        </p:blipFill>
        <p:spPr>
          <a:xfrm>
            <a:off x="4499300" y="1465413"/>
            <a:ext cx="2944400" cy="3113862"/>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6" name="Shape 386"/>
        <p:cNvGrpSpPr/>
        <p:nvPr/>
      </p:nvGrpSpPr>
      <p:grpSpPr>
        <a:xfrm>
          <a:off x="0" y="0"/>
          <a:ext cx="0" cy="0"/>
          <a:chOff x="0" y="0"/>
          <a:chExt cx="0" cy="0"/>
        </a:xfrm>
      </p:grpSpPr>
      <p:sp>
        <p:nvSpPr>
          <p:cNvPr id="387" name="Google Shape;387;p27"/>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Multi-label CNN</a:t>
            </a:r>
            <a:endParaRPr/>
          </a:p>
        </p:txBody>
      </p:sp>
      <p:sp>
        <p:nvSpPr>
          <p:cNvPr id="388" name="Google Shape;388;p27"/>
          <p:cNvSpPr txBox="1"/>
          <p:nvPr>
            <p:ph idx="1" type="body"/>
          </p:nvPr>
        </p:nvSpPr>
        <p:spPr>
          <a:xfrm>
            <a:off x="1211825" y="1395750"/>
            <a:ext cx="7030500" cy="25416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000000"/>
              </a:buClr>
              <a:buSzPts val="1800"/>
              <a:buFont typeface="Times New Roman"/>
              <a:buChar char="●"/>
            </a:pPr>
            <a:r>
              <a:rPr lang="en" sz="1800">
                <a:solidFill>
                  <a:srgbClr val="000000"/>
                </a:solidFill>
                <a:latin typeface="Times New Roman"/>
                <a:ea typeface="Times New Roman"/>
                <a:cs typeface="Times New Roman"/>
                <a:sym typeface="Times New Roman"/>
              </a:rPr>
              <a:t>Purpose:</a:t>
            </a:r>
            <a:endParaRPr sz="1800">
              <a:solidFill>
                <a:srgbClr val="000000"/>
              </a:solidFill>
              <a:latin typeface="Times New Roman"/>
              <a:ea typeface="Times New Roman"/>
              <a:cs typeface="Times New Roman"/>
              <a:sym typeface="Times New Roman"/>
            </a:endParaRPr>
          </a:p>
          <a:p>
            <a:pPr indent="-342900" lvl="1" marL="914400" rtl="0" algn="l">
              <a:spcBef>
                <a:spcPts val="0"/>
              </a:spcBef>
              <a:spcAft>
                <a:spcPts val="0"/>
              </a:spcAft>
              <a:buClr>
                <a:srgbClr val="000000"/>
              </a:buClr>
              <a:buSzPts val="1800"/>
              <a:buFont typeface="Times New Roman"/>
              <a:buChar char="○"/>
            </a:pPr>
            <a:r>
              <a:rPr lang="en" sz="1800">
                <a:solidFill>
                  <a:srgbClr val="000000"/>
                </a:solidFill>
                <a:latin typeface="Times New Roman"/>
                <a:ea typeface="Times New Roman"/>
                <a:cs typeface="Times New Roman"/>
                <a:sym typeface="Times New Roman"/>
              </a:rPr>
              <a:t>classify disaster type(s) + details</a:t>
            </a:r>
            <a:endParaRPr sz="1800">
              <a:solidFill>
                <a:srgbClr val="000000"/>
              </a:solidFill>
              <a:latin typeface="Times New Roman"/>
              <a:ea typeface="Times New Roman"/>
              <a:cs typeface="Times New Roman"/>
              <a:sym typeface="Times New Roman"/>
            </a:endParaRPr>
          </a:p>
          <a:p>
            <a:pPr indent="-342900" lvl="1" marL="914400" rtl="0" algn="l">
              <a:spcBef>
                <a:spcPts val="0"/>
              </a:spcBef>
              <a:spcAft>
                <a:spcPts val="0"/>
              </a:spcAft>
              <a:buClr>
                <a:srgbClr val="000000"/>
              </a:buClr>
              <a:buSzPts val="1800"/>
              <a:buFont typeface="Times New Roman"/>
              <a:buChar char="○"/>
            </a:pPr>
            <a:r>
              <a:rPr lang="en" sz="1800">
                <a:solidFill>
                  <a:srgbClr val="000000"/>
                </a:solidFill>
                <a:latin typeface="Times New Roman"/>
                <a:ea typeface="Times New Roman"/>
                <a:cs typeface="Times New Roman"/>
                <a:sym typeface="Times New Roman"/>
              </a:rPr>
              <a:t>Details: </a:t>
            </a:r>
            <a:endParaRPr sz="1800">
              <a:solidFill>
                <a:srgbClr val="000000"/>
              </a:solidFill>
              <a:latin typeface="Times New Roman"/>
              <a:ea typeface="Times New Roman"/>
              <a:cs typeface="Times New Roman"/>
              <a:sym typeface="Times New Roman"/>
            </a:endParaRPr>
          </a:p>
          <a:p>
            <a:pPr indent="-342900" lvl="0" marL="457200" rtl="0" algn="l">
              <a:spcBef>
                <a:spcPts val="0"/>
              </a:spcBef>
              <a:spcAft>
                <a:spcPts val="0"/>
              </a:spcAft>
              <a:buClr>
                <a:srgbClr val="000000"/>
              </a:buClr>
              <a:buSzPts val="1800"/>
              <a:buFont typeface="Times New Roman"/>
              <a:buChar char="●"/>
            </a:pPr>
            <a:r>
              <a:rPr lang="en" sz="1800">
                <a:solidFill>
                  <a:srgbClr val="000000"/>
                </a:solidFill>
                <a:latin typeface="Times New Roman"/>
                <a:ea typeface="Times New Roman"/>
                <a:cs typeface="Times New Roman"/>
                <a:sym typeface="Times New Roman"/>
              </a:rPr>
              <a:t>Means:</a:t>
            </a:r>
            <a:endParaRPr sz="1800">
              <a:solidFill>
                <a:srgbClr val="000000"/>
              </a:solidFill>
              <a:latin typeface="Times New Roman"/>
              <a:ea typeface="Times New Roman"/>
              <a:cs typeface="Times New Roman"/>
              <a:sym typeface="Times New Roman"/>
            </a:endParaRPr>
          </a:p>
          <a:p>
            <a:pPr indent="-342900" lvl="1" marL="914400" rtl="0" algn="l">
              <a:spcBef>
                <a:spcPts val="0"/>
              </a:spcBef>
              <a:spcAft>
                <a:spcPts val="0"/>
              </a:spcAft>
              <a:buClr>
                <a:srgbClr val="000000"/>
              </a:buClr>
              <a:buSzPts val="1800"/>
              <a:buFont typeface="Times New Roman"/>
              <a:buChar char="○"/>
            </a:pPr>
            <a:r>
              <a:rPr lang="en" sz="1800">
                <a:solidFill>
                  <a:srgbClr val="000000"/>
                </a:solidFill>
                <a:latin typeface="Times New Roman"/>
                <a:ea typeface="Times New Roman"/>
                <a:cs typeface="Times New Roman"/>
                <a:sym typeface="Times New Roman"/>
              </a:rPr>
              <a:t>Google Images</a:t>
            </a:r>
            <a:endParaRPr sz="1800">
              <a:solidFill>
                <a:srgbClr val="000000"/>
              </a:solidFill>
              <a:latin typeface="Times New Roman"/>
              <a:ea typeface="Times New Roman"/>
              <a:cs typeface="Times New Roman"/>
              <a:sym typeface="Times New Roman"/>
            </a:endParaRPr>
          </a:p>
          <a:p>
            <a:pPr indent="-342900" lvl="2" marL="1371600" rtl="0" algn="l">
              <a:spcBef>
                <a:spcPts val="0"/>
              </a:spcBef>
              <a:spcAft>
                <a:spcPts val="0"/>
              </a:spcAft>
              <a:buClr>
                <a:srgbClr val="000000"/>
              </a:buClr>
              <a:buSzPts val="1800"/>
              <a:buFont typeface="Times New Roman"/>
              <a:buChar char="■"/>
            </a:pPr>
            <a:r>
              <a:rPr lang="en" sz="1800">
                <a:solidFill>
                  <a:srgbClr val="000000"/>
                </a:solidFill>
                <a:latin typeface="Times New Roman"/>
                <a:ea typeface="Times New Roman"/>
                <a:cs typeface="Times New Roman"/>
                <a:sym typeface="Times New Roman"/>
              </a:rPr>
              <a:t>Dataset: 500 images</a:t>
            </a:r>
            <a:endParaRPr sz="1800">
              <a:solidFill>
                <a:srgbClr val="000000"/>
              </a:solidFill>
              <a:latin typeface="Times New Roman"/>
              <a:ea typeface="Times New Roman"/>
              <a:cs typeface="Times New Roman"/>
              <a:sym typeface="Times New Roman"/>
            </a:endParaRPr>
          </a:p>
          <a:p>
            <a:pPr indent="-342900" lvl="3" marL="1828800" rtl="0" algn="l">
              <a:spcBef>
                <a:spcPts val="0"/>
              </a:spcBef>
              <a:spcAft>
                <a:spcPts val="0"/>
              </a:spcAft>
              <a:buClr>
                <a:srgbClr val="000000"/>
              </a:buClr>
              <a:buSzPts val="1800"/>
              <a:buFont typeface="Times New Roman"/>
              <a:buChar char="●"/>
            </a:pPr>
            <a:r>
              <a:rPr lang="en" sz="1800">
                <a:solidFill>
                  <a:srgbClr val="000000"/>
                </a:solidFill>
                <a:latin typeface="Times New Roman"/>
                <a:ea typeface="Times New Roman"/>
                <a:cs typeface="Times New Roman"/>
                <a:sym typeface="Times New Roman"/>
              </a:rPr>
              <a:t>100 per disaster</a:t>
            </a:r>
            <a:endParaRPr sz="1800">
              <a:solidFill>
                <a:srgbClr val="000000"/>
              </a:solidFill>
              <a:latin typeface="Times New Roman"/>
              <a:ea typeface="Times New Roman"/>
              <a:cs typeface="Times New Roman"/>
              <a:sym typeface="Times New Roman"/>
            </a:endParaRPr>
          </a:p>
          <a:p>
            <a:pPr indent="-342900" lvl="3" marL="1828800" rtl="0" algn="l">
              <a:spcBef>
                <a:spcPts val="0"/>
              </a:spcBef>
              <a:spcAft>
                <a:spcPts val="0"/>
              </a:spcAft>
              <a:buClr>
                <a:srgbClr val="000000"/>
              </a:buClr>
              <a:buSzPts val="1800"/>
              <a:buFont typeface="Times New Roman"/>
              <a:buChar char="●"/>
            </a:pPr>
            <a:r>
              <a:rPr lang="en" sz="1800">
                <a:solidFill>
                  <a:srgbClr val="000000"/>
                </a:solidFill>
                <a:latin typeface="Times New Roman"/>
                <a:ea typeface="Times New Roman"/>
                <a:cs typeface="Times New Roman"/>
                <a:sym typeface="Times New Roman"/>
              </a:rPr>
              <a:t>Reasoning: manual annotation time </a:t>
            </a:r>
            <a:endParaRPr sz="1800">
              <a:solidFill>
                <a:srgbClr val="000000"/>
              </a:solidFill>
              <a:latin typeface="Times New Roman"/>
              <a:ea typeface="Times New Roman"/>
              <a:cs typeface="Times New Roman"/>
              <a:sym typeface="Times New Roman"/>
            </a:endParaRPr>
          </a:p>
          <a:p>
            <a:pPr indent="-342900" lvl="3" marL="1828800" rtl="0" algn="l">
              <a:spcBef>
                <a:spcPts val="0"/>
              </a:spcBef>
              <a:spcAft>
                <a:spcPts val="0"/>
              </a:spcAft>
              <a:buClr>
                <a:srgbClr val="000000"/>
              </a:buClr>
              <a:buSzPts val="1800"/>
              <a:buFont typeface="Times New Roman"/>
              <a:buChar char="●"/>
            </a:pPr>
            <a:r>
              <a:rPr lang="en" sz="1800">
                <a:solidFill>
                  <a:srgbClr val="000000"/>
                </a:solidFill>
                <a:latin typeface="Times New Roman"/>
                <a:ea typeface="Times New Roman"/>
                <a:cs typeface="Times New Roman"/>
                <a:sym typeface="Times New Roman"/>
              </a:rPr>
              <a:t>Relied on retrain feature </a:t>
            </a:r>
            <a:r>
              <a:rPr lang="en" sz="1800">
                <a:solidFill>
                  <a:srgbClr val="000000"/>
                </a:solidFill>
                <a:highlight>
                  <a:srgbClr val="FF9900"/>
                </a:highlight>
                <a:latin typeface="Times New Roman"/>
                <a:ea typeface="Times New Roman"/>
                <a:cs typeface="Times New Roman"/>
                <a:sym typeface="Times New Roman"/>
              </a:rPr>
              <a:t>[have not implemented yet, but hopefully will in the near future]</a:t>
            </a:r>
            <a:endParaRPr sz="1800">
              <a:solidFill>
                <a:srgbClr val="000000"/>
              </a:solidFill>
              <a:highlight>
                <a:srgbClr val="FF9900"/>
              </a:highlight>
              <a:latin typeface="Times New Roman"/>
              <a:ea typeface="Times New Roman"/>
              <a:cs typeface="Times New Roman"/>
              <a:sym typeface="Times New Roman"/>
            </a:endParaRPr>
          </a:p>
          <a:p>
            <a:pPr indent="-342900" lvl="1" marL="914400" rtl="0" algn="l">
              <a:spcBef>
                <a:spcPts val="0"/>
              </a:spcBef>
              <a:spcAft>
                <a:spcPts val="0"/>
              </a:spcAft>
              <a:buClr>
                <a:srgbClr val="000000"/>
              </a:buClr>
              <a:buSzPts val="1800"/>
              <a:buFont typeface="Times New Roman"/>
              <a:buChar char="○"/>
            </a:pPr>
            <a:r>
              <a:rPr lang="en" sz="1800">
                <a:solidFill>
                  <a:srgbClr val="000000"/>
                </a:solidFill>
                <a:latin typeface="Times New Roman"/>
                <a:ea typeface="Times New Roman"/>
                <a:cs typeface="Times New Roman"/>
                <a:sym typeface="Times New Roman"/>
              </a:rPr>
              <a:t>fast.ai (accessible AI)</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8">
                                            <p:txEl>
                                              <p:pRg end="0" st="0"/>
                                            </p:txEl>
                                          </p:spTgt>
                                        </p:tgtEl>
                                        <p:attrNameLst>
                                          <p:attrName>style.visibility</p:attrName>
                                        </p:attrNameLst>
                                      </p:cBhvr>
                                      <p:to>
                                        <p:strVal val="visible"/>
                                      </p:to>
                                    </p:set>
                                    <p:animEffect filter="fade" transition="in">
                                      <p:cBhvr>
                                        <p:cTn dur="1000"/>
                                        <p:tgtEl>
                                          <p:spTgt spid="38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8">
                                            <p:txEl>
                                              <p:pRg end="1" st="1"/>
                                            </p:txEl>
                                          </p:spTgt>
                                        </p:tgtEl>
                                        <p:attrNameLst>
                                          <p:attrName>style.visibility</p:attrName>
                                        </p:attrNameLst>
                                      </p:cBhvr>
                                      <p:to>
                                        <p:strVal val="visible"/>
                                      </p:to>
                                    </p:set>
                                    <p:animEffect filter="fade" transition="in">
                                      <p:cBhvr>
                                        <p:cTn dur="1000"/>
                                        <p:tgtEl>
                                          <p:spTgt spid="38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8">
                                            <p:txEl>
                                              <p:pRg end="2" st="2"/>
                                            </p:txEl>
                                          </p:spTgt>
                                        </p:tgtEl>
                                        <p:attrNameLst>
                                          <p:attrName>style.visibility</p:attrName>
                                        </p:attrNameLst>
                                      </p:cBhvr>
                                      <p:to>
                                        <p:strVal val="visible"/>
                                      </p:to>
                                    </p:set>
                                    <p:animEffect filter="fade" transition="in">
                                      <p:cBhvr>
                                        <p:cTn dur="1000"/>
                                        <p:tgtEl>
                                          <p:spTgt spid="388">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8">
                                            <p:txEl>
                                              <p:pRg end="3" st="3"/>
                                            </p:txEl>
                                          </p:spTgt>
                                        </p:tgtEl>
                                        <p:attrNameLst>
                                          <p:attrName>style.visibility</p:attrName>
                                        </p:attrNameLst>
                                      </p:cBhvr>
                                      <p:to>
                                        <p:strVal val="visible"/>
                                      </p:to>
                                    </p:set>
                                    <p:animEffect filter="fade" transition="in">
                                      <p:cBhvr>
                                        <p:cTn dur="1000"/>
                                        <p:tgtEl>
                                          <p:spTgt spid="388">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8">
                                            <p:txEl>
                                              <p:pRg end="4" st="4"/>
                                            </p:txEl>
                                          </p:spTgt>
                                        </p:tgtEl>
                                        <p:attrNameLst>
                                          <p:attrName>style.visibility</p:attrName>
                                        </p:attrNameLst>
                                      </p:cBhvr>
                                      <p:to>
                                        <p:strVal val="visible"/>
                                      </p:to>
                                    </p:set>
                                    <p:animEffect filter="fade" transition="in">
                                      <p:cBhvr>
                                        <p:cTn dur="1000"/>
                                        <p:tgtEl>
                                          <p:spTgt spid="388">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8">
                                            <p:txEl>
                                              <p:pRg end="5" st="5"/>
                                            </p:txEl>
                                          </p:spTgt>
                                        </p:tgtEl>
                                        <p:attrNameLst>
                                          <p:attrName>style.visibility</p:attrName>
                                        </p:attrNameLst>
                                      </p:cBhvr>
                                      <p:to>
                                        <p:strVal val="visible"/>
                                      </p:to>
                                    </p:set>
                                    <p:animEffect filter="fade" transition="in">
                                      <p:cBhvr>
                                        <p:cTn dur="1000"/>
                                        <p:tgtEl>
                                          <p:spTgt spid="388">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8">
                                            <p:txEl>
                                              <p:pRg end="6" st="6"/>
                                            </p:txEl>
                                          </p:spTgt>
                                        </p:tgtEl>
                                        <p:attrNameLst>
                                          <p:attrName>style.visibility</p:attrName>
                                        </p:attrNameLst>
                                      </p:cBhvr>
                                      <p:to>
                                        <p:strVal val="visible"/>
                                      </p:to>
                                    </p:set>
                                    <p:animEffect filter="fade" transition="in">
                                      <p:cBhvr>
                                        <p:cTn dur="1000"/>
                                        <p:tgtEl>
                                          <p:spTgt spid="388">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8">
                                            <p:txEl>
                                              <p:pRg end="7" st="7"/>
                                            </p:txEl>
                                          </p:spTgt>
                                        </p:tgtEl>
                                        <p:attrNameLst>
                                          <p:attrName>style.visibility</p:attrName>
                                        </p:attrNameLst>
                                      </p:cBhvr>
                                      <p:to>
                                        <p:strVal val="visible"/>
                                      </p:to>
                                    </p:set>
                                    <p:animEffect filter="fade" transition="in">
                                      <p:cBhvr>
                                        <p:cTn dur="1000"/>
                                        <p:tgtEl>
                                          <p:spTgt spid="388">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8">
                                            <p:txEl>
                                              <p:pRg end="8" st="8"/>
                                            </p:txEl>
                                          </p:spTgt>
                                        </p:tgtEl>
                                        <p:attrNameLst>
                                          <p:attrName>style.visibility</p:attrName>
                                        </p:attrNameLst>
                                      </p:cBhvr>
                                      <p:to>
                                        <p:strVal val="visible"/>
                                      </p:to>
                                    </p:set>
                                    <p:animEffect filter="fade" transition="in">
                                      <p:cBhvr>
                                        <p:cTn dur="1000"/>
                                        <p:tgtEl>
                                          <p:spTgt spid="388">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8">
                                            <p:txEl>
                                              <p:pRg end="9" st="9"/>
                                            </p:txEl>
                                          </p:spTgt>
                                        </p:tgtEl>
                                        <p:attrNameLst>
                                          <p:attrName>style.visibility</p:attrName>
                                        </p:attrNameLst>
                                      </p:cBhvr>
                                      <p:to>
                                        <p:strVal val="visible"/>
                                      </p:to>
                                    </p:set>
                                    <p:animEffect filter="fade" transition="in">
                                      <p:cBhvr>
                                        <p:cTn dur="1000"/>
                                        <p:tgtEl>
                                          <p:spTgt spid="388">
                                            <p:txEl>
                                              <p:pRg end="9" st="9"/>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2" name="Shape 392"/>
        <p:cNvGrpSpPr/>
        <p:nvPr/>
      </p:nvGrpSpPr>
      <p:grpSpPr>
        <a:xfrm>
          <a:off x="0" y="0"/>
          <a:ext cx="0" cy="0"/>
          <a:chOff x="0" y="0"/>
          <a:chExt cx="0" cy="0"/>
        </a:xfrm>
      </p:grpSpPr>
      <p:sp>
        <p:nvSpPr>
          <p:cNvPr id="393" name="Google Shape;393;p28"/>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Multi-label CNN Results</a:t>
            </a:r>
            <a:endParaRPr/>
          </a:p>
        </p:txBody>
      </p:sp>
      <p:sp>
        <p:nvSpPr>
          <p:cNvPr id="394" name="Google Shape;394;p28"/>
          <p:cNvSpPr txBox="1"/>
          <p:nvPr>
            <p:ph idx="1" type="body"/>
          </p:nvPr>
        </p:nvSpPr>
        <p:spPr>
          <a:xfrm>
            <a:off x="1303800" y="2005350"/>
            <a:ext cx="7030500" cy="254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Times New Roman"/>
                <a:ea typeface="Times New Roman"/>
                <a:cs typeface="Times New Roman"/>
                <a:sym typeface="Times New Roman"/>
              </a:rPr>
              <a:t>R</a:t>
            </a:r>
            <a:r>
              <a:rPr lang="en" sz="1800">
                <a:latin typeface="Times New Roman"/>
                <a:ea typeface="Times New Roman"/>
                <a:cs typeface="Times New Roman"/>
                <a:sym typeface="Times New Roman"/>
              </a:rPr>
              <a:t>esults after training: </a:t>
            </a:r>
            <a:endParaRPr sz="1800">
              <a:latin typeface="Times New Roman"/>
              <a:ea typeface="Times New Roman"/>
              <a:cs typeface="Times New Roman"/>
              <a:sym typeface="Times New Roman"/>
            </a:endParaRPr>
          </a:p>
          <a:p>
            <a:pPr indent="0" lvl="0" marL="0" rtl="0" algn="l">
              <a:spcBef>
                <a:spcPts val="1600"/>
              </a:spcBef>
              <a:spcAft>
                <a:spcPts val="1600"/>
              </a:spcAft>
              <a:buNone/>
            </a:pPr>
            <a:r>
              <a:t/>
            </a:r>
            <a:endParaRPr/>
          </a:p>
        </p:txBody>
      </p:sp>
      <p:pic>
        <p:nvPicPr>
          <p:cNvPr id="395" name="Google Shape;395;p28"/>
          <p:cNvPicPr preferRelativeResize="0"/>
          <p:nvPr/>
        </p:nvPicPr>
        <p:blipFill>
          <a:blip r:embed="rId3">
            <a:alphaModFix/>
          </a:blip>
          <a:stretch>
            <a:fillRect/>
          </a:stretch>
        </p:blipFill>
        <p:spPr>
          <a:xfrm>
            <a:off x="1303800" y="2613175"/>
            <a:ext cx="7030500" cy="959884"/>
          </a:xfrm>
          <a:prstGeom prst="rect">
            <a:avLst/>
          </a:prstGeom>
          <a:noFill/>
          <a:ln>
            <a:noFill/>
          </a:ln>
        </p:spPr>
      </p:pic>
      <p:sp>
        <p:nvSpPr>
          <p:cNvPr id="396" name="Google Shape;396;p28"/>
          <p:cNvSpPr/>
          <p:nvPr/>
        </p:nvSpPr>
        <p:spPr>
          <a:xfrm>
            <a:off x="2561775" y="2532413"/>
            <a:ext cx="1188600" cy="11214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28"/>
          <p:cNvSpPr/>
          <p:nvPr/>
        </p:nvSpPr>
        <p:spPr>
          <a:xfrm>
            <a:off x="6525875" y="2532425"/>
            <a:ext cx="1036200" cy="11214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1" name="Shape 401"/>
        <p:cNvGrpSpPr/>
        <p:nvPr/>
      </p:nvGrpSpPr>
      <p:grpSpPr>
        <a:xfrm>
          <a:off x="0" y="0"/>
          <a:ext cx="0" cy="0"/>
          <a:chOff x="0" y="0"/>
          <a:chExt cx="0" cy="0"/>
        </a:xfrm>
      </p:grpSpPr>
      <p:sp>
        <p:nvSpPr>
          <p:cNvPr id="402" name="Google Shape;402;p29"/>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Fbeta Score Explanation</a:t>
            </a:r>
            <a:endParaRPr/>
          </a:p>
        </p:txBody>
      </p:sp>
      <p:sp>
        <p:nvSpPr>
          <p:cNvPr id="403" name="Google Shape;403;p29"/>
          <p:cNvSpPr txBox="1"/>
          <p:nvPr>
            <p:ph idx="1" type="body"/>
          </p:nvPr>
        </p:nvSpPr>
        <p:spPr>
          <a:xfrm>
            <a:off x="1303800" y="1990050"/>
            <a:ext cx="7030500" cy="2541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404" name="Google Shape;404;p29"/>
          <p:cNvPicPr preferRelativeResize="0"/>
          <p:nvPr/>
        </p:nvPicPr>
        <p:blipFill>
          <a:blip r:embed="rId3">
            <a:alphaModFix/>
          </a:blip>
          <a:stretch>
            <a:fillRect/>
          </a:stretch>
        </p:blipFill>
        <p:spPr>
          <a:xfrm>
            <a:off x="0" y="1392793"/>
            <a:ext cx="9144000" cy="1027814"/>
          </a:xfrm>
          <a:prstGeom prst="rect">
            <a:avLst/>
          </a:prstGeom>
          <a:noFill/>
          <a:ln>
            <a:noFill/>
          </a:ln>
        </p:spPr>
      </p:pic>
      <p:pic>
        <p:nvPicPr>
          <p:cNvPr id="405" name="Google Shape;405;p29"/>
          <p:cNvPicPr preferRelativeResize="0"/>
          <p:nvPr/>
        </p:nvPicPr>
        <p:blipFill>
          <a:blip r:embed="rId4">
            <a:alphaModFix/>
          </a:blip>
          <a:stretch>
            <a:fillRect/>
          </a:stretch>
        </p:blipFill>
        <p:spPr>
          <a:xfrm>
            <a:off x="1013850" y="2882263"/>
            <a:ext cx="5086350" cy="1933575"/>
          </a:xfrm>
          <a:prstGeom prst="rect">
            <a:avLst/>
          </a:prstGeom>
          <a:noFill/>
          <a:ln>
            <a:noFill/>
          </a:ln>
        </p:spPr>
      </p:pic>
      <p:pic>
        <p:nvPicPr>
          <p:cNvPr id="406" name="Google Shape;406;p29"/>
          <p:cNvPicPr preferRelativeResize="0"/>
          <p:nvPr/>
        </p:nvPicPr>
        <p:blipFill>
          <a:blip r:embed="rId5">
            <a:alphaModFix/>
          </a:blip>
          <a:stretch>
            <a:fillRect/>
          </a:stretch>
        </p:blipFill>
        <p:spPr>
          <a:xfrm>
            <a:off x="6199600" y="434663"/>
            <a:ext cx="2944400" cy="3113862"/>
          </a:xfrm>
          <a:prstGeom prst="rect">
            <a:avLst/>
          </a:prstGeom>
          <a:noFill/>
          <a:ln>
            <a:noFill/>
          </a:ln>
        </p:spPr>
      </p:pic>
      <p:sp>
        <p:nvSpPr>
          <p:cNvPr id="407" name="Google Shape;407;p29"/>
          <p:cNvSpPr/>
          <p:nvPr/>
        </p:nvSpPr>
        <p:spPr>
          <a:xfrm>
            <a:off x="7074975" y="580150"/>
            <a:ext cx="474000" cy="21225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29"/>
          <p:cNvSpPr/>
          <p:nvPr/>
        </p:nvSpPr>
        <p:spPr>
          <a:xfrm rot="-5400000">
            <a:off x="3555225" y="983375"/>
            <a:ext cx="474000" cy="14151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29"/>
          <p:cNvSpPr/>
          <p:nvPr/>
        </p:nvSpPr>
        <p:spPr>
          <a:xfrm rot="-5400000">
            <a:off x="4755150" y="1270775"/>
            <a:ext cx="474000" cy="840300"/>
          </a:xfrm>
          <a:prstGeom prst="ellipse">
            <a:avLst/>
          </a:prstGeom>
          <a:noFill/>
          <a:ln cap="flat" cmpd="sng" w="952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29"/>
          <p:cNvSpPr/>
          <p:nvPr/>
        </p:nvSpPr>
        <p:spPr>
          <a:xfrm rot="-5400000">
            <a:off x="7881375" y="-158625"/>
            <a:ext cx="424800" cy="2037600"/>
          </a:xfrm>
          <a:prstGeom prst="ellipse">
            <a:avLst/>
          </a:prstGeom>
          <a:noFill/>
          <a:ln cap="flat" cmpd="sng" w="952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29"/>
          <p:cNvSpPr/>
          <p:nvPr/>
        </p:nvSpPr>
        <p:spPr>
          <a:xfrm rot="-5400000">
            <a:off x="5022450" y="2220925"/>
            <a:ext cx="474000" cy="1579500"/>
          </a:xfrm>
          <a:prstGeom prst="ellipse">
            <a:avLst/>
          </a:prstGeom>
          <a:no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29"/>
          <p:cNvSpPr/>
          <p:nvPr/>
        </p:nvSpPr>
        <p:spPr>
          <a:xfrm rot="-5400000">
            <a:off x="7054900" y="579075"/>
            <a:ext cx="545400" cy="576000"/>
          </a:xfrm>
          <a:prstGeom prst="ellipse">
            <a:avLst/>
          </a:prstGeom>
          <a:no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29"/>
          <p:cNvSpPr/>
          <p:nvPr/>
        </p:nvSpPr>
        <p:spPr>
          <a:xfrm rot="-5400000">
            <a:off x="2009150" y="3845975"/>
            <a:ext cx="297300" cy="297000"/>
          </a:xfrm>
          <a:prstGeom prst="ellipse">
            <a:avLst/>
          </a:prstGeom>
          <a:no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29"/>
          <p:cNvSpPr/>
          <p:nvPr/>
        </p:nvSpPr>
        <p:spPr>
          <a:xfrm rot="-5400000">
            <a:off x="2271550" y="3112350"/>
            <a:ext cx="297300" cy="297000"/>
          </a:xfrm>
          <a:prstGeom prst="ellipse">
            <a:avLst/>
          </a:prstGeom>
          <a:no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29"/>
          <p:cNvSpPr/>
          <p:nvPr/>
        </p:nvSpPr>
        <p:spPr>
          <a:xfrm rot="-5400000">
            <a:off x="2483725" y="2853750"/>
            <a:ext cx="297300" cy="297000"/>
          </a:xfrm>
          <a:prstGeom prst="ellipse">
            <a:avLst/>
          </a:prstGeom>
          <a:no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29"/>
          <p:cNvSpPr/>
          <p:nvPr/>
        </p:nvSpPr>
        <p:spPr>
          <a:xfrm rot="-5400000">
            <a:off x="2243250" y="3584050"/>
            <a:ext cx="297300" cy="297000"/>
          </a:xfrm>
          <a:prstGeom prst="ellipse">
            <a:avLst/>
          </a:prstGeom>
          <a:no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29"/>
          <p:cNvSpPr/>
          <p:nvPr/>
        </p:nvSpPr>
        <p:spPr>
          <a:xfrm rot="-5400000">
            <a:off x="1415000" y="2726400"/>
            <a:ext cx="474000" cy="8136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29"/>
          <p:cNvSpPr/>
          <p:nvPr/>
        </p:nvSpPr>
        <p:spPr>
          <a:xfrm rot="-5400000">
            <a:off x="2688550" y="3084000"/>
            <a:ext cx="311100" cy="3537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29"/>
          <p:cNvSpPr/>
          <p:nvPr/>
        </p:nvSpPr>
        <p:spPr>
          <a:xfrm rot="-5400000">
            <a:off x="5072800" y="2872525"/>
            <a:ext cx="381900" cy="16272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29"/>
          <p:cNvSpPr/>
          <p:nvPr/>
        </p:nvSpPr>
        <p:spPr>
          <a:xfrm rot="-5400000">
            <a:off x="1301750" y="3555525"/>
            <a:ext cx="474000" cy="587100"/>
          </a:xfrm>
          <a:prstGeom prst="ellipse">
            <a:avLst/>
          </a:prstGeom>
          <a:noFill/>
          <a:ln cap="flat" cmpd="sng" w="952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29"/>
          <p:cNvSpPr/>
          <p:nvPr/>
        </p:nvSpPr>
        <p:spPr>
          <a:xfrm rot="-5400000">
            <a:off x="2476675" y="3803525"/>
            <a:ext cx="311400" cy="381900"/>
          </a:xfrm>
          <a:prstGeom prst="ellipse">
            <a:avLst/>
          </a:prstGeom>
          <a:noFill/>
          <a:ln cap="flat" cmpd="sng" w="952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29"/>
          <p:cNvSpPr/>
          <p:nvPr/>
        </p:nvSpPr>
        <p:spPr>
          <a:xfrm rot="-5400000">
            <a:off x="5056350" y="3224650"/>
            <a:ext cx="406200" cy="1719300"/>
          </a:xfrm>
          <a:prstGeom prst="ellipse">
            <a:avLst/>
          </a:prstGeom>
          <a:noFill/>
          <a:ln cap="flat" cmpd="sng" w="952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1"/>
                                        </p:tgtEl>
                                        <p:attrNameLst>
                                          <p:attrName>style.visibility</p:attrName>
                                        </p:attrNameLst>
                                      </p:cBhvr>
                                      <p:to>
                                        <p:strVal val="visible"/>
                                      </p:to>
                                    </p:set>
                                    <p:animEffect filter="fade" transition="in">
                                      <p:cBhvr>
                                        <p:cTn dur="1000"/>
                                        <p:tgtEl>
                                          <p:spTgt spid="411"/>
                                        </p:tgtEl>
                                      </p:cBhvr>
                                    </p:animEffect>
                                  </p:childTnLst>
                                </p:cTn>
                              </p:par>
                              <p:par>
                                <p:cTn fill="hold" nodeType="withEffect" presetClass="entr" presetID="10" presetSubtype="0">
                                  <p:stCondLst>
                                    <p:cond delay="0"/>
                                  </p:stCondLst>
                                  <p:childTnLst>
                                    <p:set>
                                      <p:cBhvr>
                                        <p:cTn dur="1" fill="hold">
                                          <p:stCondLst>
                                            <p:cond delay="0"/>
                                          </p:stCondLst>
                                        </p:cTn>
                                        <p:tgtEl>
                                          <p:spTgt spid="412"/>
                                        </p:tgtEl>
                                        <p:attrNameLst>
                                          <p:attrName>style.visibility</p:attrName>
                                        </p:attrNameLst>
                                      </p:cBhvr>
                                      <p:to>
                                        <p:strVal val="visible"/>
                                      </p:to>
                                    </p:set>
                                    <p:animEffect filter="fade" transition="in">
                                      <p:cBhvr>
                                        <p:cTn dur="1000"/>
                                        <p:tgtEl>
                                          <p:spTgt spid="412"/>
                                        </p:tgtEl>
                                      </p:cBhvr>
                                    </p:animEffect>
                                  </p:childTnLst>
                                </p:cTn>
                              </p:par>
                              <p:par>
                                <p:cTn fill="hold" nodeType="withEffect" presetClass="entr" presetID="10" presetSubtype="0">
                                  <p:stCondLst>
                                    <p:cond delay="0"/>
                                  </p:stCondLst>
                                  <p:childTnLst>
                                    <p:set>
                                      <p:cBhvr>
                                        <p:cTn dur="1" fill="hold">
                                          <p:stCondLst>
                                            <p:cond delay="0"/>
                                          </p:stCondLst>
                                        </p:cTn>
                                        <p:tgtEl>
                                          <p:spTgt spid="414"/>
                                        </p:tgtEl>
                                        <p:attrNameLst>
                                          <p:attrName>style.visibility</p:attrName>
                                        </p:attrNameLst>
                                      </p:cBhvr>
                                      <p:to>
                                        <p:strVal val="visible"/>
                                      </p:to>
                                    </p:set>
                                    <p:animEffect filter="fade" transition="in">
                                      <p:cBhvr>
                                        <p:cTn dur="1000"/>
                                        <p:tgtEl>
                                          <p:spTgt spid="414"/>
                                        </p:tgtEl>
                                      </p:cBhvr>
                                    </p:animEffect>
                                  </p:childTnLst>
                                </p:cTn>
                              </p:par>
                              <p:par>
                                <p:cTn fill="hold" nodeType="withEffect" presetClass="entr" presetID="10" presetSubtype="0">
                                  <p:stCondLst>
                                    <p:cond delay="0"/>
                                  </p:stCondLst>
                                  <p:childTnLst>
                                    <p:set>
                                      <p:cBhvr>
                                        <p:cTn dur="1" fill="hold">
                                          <p:stCondLst>
                                            <p:cond delay="0"/>
                                          </p:stCondLst>
                                        </p:cTn>
                                        <p:tgtEl>
                                          <p:spTgt spid="415"/>
                                        </p:tgtEl>
                                        <p:attrNameLst>
                                          <p:attrName>style.visibility</p:attrName>
                                        </p:attrNameLst>
                                      </p:cBhvr>
                                      <p:to>
                                        <p:strVal val="visible"/>
                                      </p:to>
                                    </p:set>
                                    <p:animEffect filter="fade" transition="in">
                                      <p:cBhvr>
                                        <p:cTn dur="1000"/>
                                        <p:tgtEl>
                                          <p:spTgt spid="415"/>
                                        </p:tgtEl>
                                      </p:cBhvr>
                                    </p:animEffect>
                                  </p:childTnLst>
                                </p:cTn>
                              </p:par>
                              <p:par>
                                <p:cTn fill="hold" nodeType="withEffect" presetClass="entr" presetID="10" presetSubtype="0">
                                  <p:stCondLst>
                                    <p:cond delay="0"/>
                                  </p:stCondLst>
                                  <p:childTnLst>
                                    <p:set>
                                      <p:cBhvr>
                                        <p:cTn dur="1" fill="hold">
                                          <p:stCondLst>
                                            <p:cond delay="0"/>
                                          </p:stCondLst>
                                        </p:cTn>
                                        <p:tgtEl>
                                          <p:spTgt spid="416"/>
                                        </p:tgtEl>
                                        <p:attrNameLst>
                                          <p:attrName>style.visibility</p:attrName>
                                        </p:attrNameLst>
                                      </p:cBhvr>
                                      <p:to>
                                        <p:strVal val="visible"/>
                                      </p:to>
                                    </p:set>
                                    <p:animEffect filter="fade" transition="in">
                                      <p:cBhvr>
                                        <p:cTn dur="1000"/>
                                        <p:tgtEl>
                                          <p:spTgt spid="416"/>
                                        </p:tgtEl>
                                      </p:cBhvr>
                                    </p:animEffect>
                                  </p:childTnLst>
                                </p:cTn>
                              </p:par>
                              <p:par>
                                <p:cTn fill="hold" nodeType="withEffect" presetClass="entr" presetID="10" presetSubtype="0">
                                  <p:stCondLst>
                                    <p:cond delay="0"/>
                                  </p:stCondLst>
                                  <p:childTnLst>
                                    <p:set>
                                      <p:cBhvr>
                                        <p:cTn dur="1" fill="hold">
                                          <p:stCondLst>
                                            <p:cond delay="0"/>
                                          </p:stCondLst>
                                        </p:cTn>
                                        <p:tgtEl>
                                          <p:spTgt spid="413"/>
                                        </p:tgtEl>
                                        <p:attrNameLst>
                                          <p:attrName>style.visibility</p:attrName>
                                        </p:attrNameLst>
                                      </p:cBhvr>
                                      <p:to>
                                        <p:strVal val="visible"/>
                                      </p:to>
                                    </p:set>
                                    <p:animEffect filter="fade" transition="in">
                                      <p:cBhvr>
                                        <p:cTn dur="1000"/>
                                        <p:tgtEl>
                                          <p:spTgt spid="41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7"/>
                                        </p:tgtEl>
                                        <p:attrNameLst>
                                          <p:attrName>style.visibility</p:attrName>
                                        </p:attrNameLst>
                                      </p:cBhvr>
                                      <p:to>
                                        <p:strVal val="visible"/>
                                      </p:to>
                                    </p:set>
                                    <p:animEffect filter="fade" transition="in">
                                      <p:cBhvr>
                                        <p:cTn dur="1000"/>
                                        <p:tgtEl>
                                          <p:spTgt spid="407"/>
                                        </p:tgtEl>
                                      </p:cBhvr>
                                    </p:animEffect>
                                  </p:childTnLst>
                                </p:cTn>
                              </p:par>
                              <p:par>
                                <p:cTn fill="hold" nodeType="withEffect" presetClass="entr" presetID="10" presetSubtype="0">
                                  <p:stCondLst>
                                    <p:cond delay="0"/>
                                  </p:stCondLst>
                                  <p:childTnLst>
                                    <p:set>
                                      <p:cBhvr>
                                        <p:cTn dur="1" fill="hold">
                                          <p:stCondLst>
                                            <p:cond delay="0"/>
                                          </p:stCondLst>
                                        </p:cTn>
                                        <p:tgtEl>
                                          <p:spTgt spid="408"/>
                                        </p:tgtEl>
                                        <p:attrNameLst>
                                          <p:attrName>style.visibility</p:attrName>
                                        </p:attrNameLst>
                                      </p:cBhvr>
                                      <p:to>
                                        <p:strVal val="visible"/>
                                      </p:to>
                                    </p:set>
                                    <p:animEffect filter="fade" transition="in">
                                      <p:cBhvr>
                                        <p:cTn dur="1000"/>
                                        <p:tgtEl>
                                          <p:spTgt spid="408"/>
                                        </p:tgtEl>
                                      </p:cBhvr>
                                    </p:animEffect>
                                  </p:childTnLst>
                                </p:cTn>
                              </p:par>
                              <p:par>
                                <p:cTn fill="hold" nodeType="withEffect" presetClass="entr" presetID="10" presetSubtype="0">
                                  <p:stCondLst>
                                    <p:cond delay="0"/>
                                  </p:stCondLst>
                                  <p:childTnLst>
                                    <p:set>
                                      <p:cBhvr>
                                        <p:cTn dur="1" fill="hold">
                                          <p:stCondLst>
                                            <p:cond delay="0"/>
                                          </p:stCondLst>
                                        </p:cTn>
                                        <p:tgtEl>
                                          <p:spTgt spid="417"/>
                                        </p:tgtEl>
                                        <p:attrNameLst>
                                          <p:attrName>style.visibility</p:attrName>
                                        </p:attrNameLst>
                                      </p:cBhvr>
                                      <p:to>
                                        <p:strVal val="visible"/>
                                      </p:to>
                                    </p:set>
                                    <p:animEffect filter="fade" transition="in">
                                      <p:cBhvr>
                                        <p:cTn dur="1000"/>
                                        <p:tgtEl>
                                          <p:spTgt spid="417"/>
                                        </p:tgtEl>
                                      </p:cBhvr>
                                    </p:animEffect>
                                  </p:childTnLst>
                                </p:cTn>
                              </p:par>
                              <p:par>
                                <p:cTn fill="hold" nodeType="withEffect" presetClass="entr" presetID="10" presetSubtype="0">
                                  <p:stCondLst>
                                    <p:cond delay="0"/>
                                  </p:stCondLst>
                                  <p:childTnLst>
                                    <p:set>
                                      <p:cBhvr>
                                        <p:cTn dur="1" fill="hold">
                                          <p:stCondLst>
                                            <p:cond delay="0"/>
                                          </p:stCondLst>
                                        </p:cTn>
                                        <p:tgtEl>
                                          <p:spTgt spid="419"/>
                                        </p:tgtEl>
                                        <p:attrNameLst>
                                          <p:attrName>style.visibility</p:attrName>
                                        </p:attrNameLst>
                                      </p:cBhvr>
                                      <p:to>
                                        <p:strVal val="visible"/>
                                      </p:to>
                                    </p:set>
                                    <p:animEffect filter="fade" transition="in">
                                      <p:cBhvr>
                                        <p:cTn dur="1000"/>
                                        <p:tgtEl>
                                          <p:spTgt spid="419"/>
                                        </p:tgtEl>
                                      </p:cBhvr>
                                    </p:animEffect>
                                  </p:childTnLst>
                                </p:cTn>
                              </p:par>
                              <p:par>
                                <p:cTn fill="hold" nodeType="withEffect" presetClass="entr" presetID="10" presetSubtype="0">
                                  <p:stCondLst>
                                    <p:cond delay="0"/>
                                  </p:stCondLst>
                                  <p:childTnLst>
                                    <p:set>
                                      <p:cBhvr>
                                        <p:cTn dur="1" fill="hold">
                                          <p:stCondLst>
                                            <p:cond delay="0"/>
                                          </p:stCondLst>
                                        </p:cTn>
                                        <p:tgtEl>
                                          <p:spTgt spid="418"/>
                                        </p:tgtEl>
                                        <p:attrNameLst>
                                          <p:attrName>style.visibility</p:attrName>
                                        </p:attrNameLst>
                                      </p:cBhvr>
                                      <p:to>
                                        <p:strVal val="visible"/>
                                      </p:to>
                                    </p:set>
                                    <p:animEffect filter="fade" transition="in">
                                      <p:cBhvr>
                                        <p:cTn dur="1000"/>
                                        <p:tgtEl>
                                          <p:spTgt spid="41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9"/>
                                        </p:tgtEl>
                                        <p:attrNameLst>
                                          <p:attrName>style.visibility</p:attrName>
                                        </p:attrNameLst>
                                      </p:cBhvr>
                                      <p:to>
                                        <p:strVal val="visible"/>
                                      </p:to>
                                    </p:set>
                                    <p:animEffect filter="fade" transition="in">
                                      <p:cBhvr>
                                        <p:cTn dur="1000"/>
                                        <p:tgtEl>
                                          <p:spTgt spid="409"/>
                                        </p:tgtEl>
                                      </p:cBhvr>
                                    </p:animEffect>
                                  </p:childTnLst>
                                </p:cTn>
                              </p:par>
                              <p:par>
                                <p:cTn fill="hold" nodeType="withEffect" presetClass="entr" presetID="10" presetSubtype="0">
                                  <p:stCondLst>
                                    <p:cond delay="0"/>
                                  </p:stCondLst>
                                  <p:childTnLst>
                                    <p:set>
                                      <p:cBhvr>
                                        <p:cTn dur="1" fill="hold">
                                          <p:stCondLst>
                                            <p:cond delay="0"/>
                                          </p:stCondLst>
                                        </p:cTn>
                                        <p:tgtEl>
                                          <p:spTgt spid="420"/>
                                        </p:tgtEl>
                                        <p:attrNameLst>
                                          <p:attrName>style.visibility</p:attrName>
                                        </p:attrNameLst>
                                      </p:cBhvr>
                                      <p:to>
                                        <p:strVal val="visible"/>
                                      </p:to>
                                    </p:set>
                                    <p:animEffect filter="fade" transition="in">
                                      <p:cBhvr>
                                        <p:cTn dur="1000"/>
                                        <p:tgtEl>
                                          <p:spTgt spid="420"/>
                                        </p:tgtEl>
                                      </p:cBhvr>
                                    </p:animEffect>
                                  </p:childTnLst>
                                </p:cTn>
                              </p:par>
                              <p:par>
                                <p:cTn fill="hold" nodeType="withEffect" presetClass="entr" presetID="10" presetSubtype="0">
                                  <p:stCondLst>
                                    <p:cond delay="0"/>
                                  </p:stCondLst>
                                  <p:childTnLst>
                                    <p:set>
                                      <p:cBhvr>
                                        <p:cTn dur="1" fill="hold">
                                          <p:stCondLst>
                                            <p:cond delay="0"/>
                                          </p:stCondLst>
                                        </p:cTn>
                                        <p:tgtEl>
                                          <p:spTgt spid="422"/>
                                        </p:tgtEl>
                                        <p:attrNameLst>
                                          <p:attrName>style.visibility</p:attrName>
                                        </p:attrNameLst>
                                      </p:cBhvr>
                                      <p:to>
                                        <p:strVal val="visible"/>
                                      </p:to>
                                    </p:set>
                                    <p:animEffect filter="fade" transition="in">
                                      <p:cBhvr>
                                        <p:cTn dur="1000"/>
                                        <p:tgtEl>
                                          <p:spTgt spid="422"/>
                                        </p:tgtEl>
                                      </p:cBhvr>
                                    </p:animEffect>
                                  </p:childTnLst>
                                </p:cTn>
                              </p:par>
                              <p:par>
                                <p:cTn fill="hold" nodeType="withEffect" presetClass="entr" presetID="10" presetSubtype="0">
                                  <p:stCondLst>
                                    <p:cond delay="0"/>
                                  </p:stCondLst>
                                  <p:childTnLst>
                                    <p:set>
                                      <p:cBhvr>
                                        <p:cTn dur="1" fill="hold">
                                          <p:stCondLst>
                                            <p:cond delay="0"/>
                                          </p:stCondLst>
                                        </p:cTn>
                                        <p:tgtEl>
                                          <p:spTgt spid="410"/>
                                        </p:tgtEl>
                                        <p:attrNameLst>
                                          <p:attrName>style.visibility</p:attrName>
                                        </p:attrNameLst>
                                      </p:cBhvr>
                                      <p:to>
                                        <p:strVal val="visible"/>
                                      </p:to>
                                    </p:set>
                                    <p:animEffect filter="fade" transition="in">
                                      <p:cBhvr>
                                        <p:cTn dur="1000"/>
                                        <p:tgtEl>
                                          <p:spTgt spid="410"/>
                                        </p:tgtEl>
                                      </p:cBhvr>
                                    </p:animEffect>
                                  </p:childTnLst>
                                </p:cTn>
                              </p:par>
                              <p:par>
                                <p:cTn fill="hold" nodeType="withEffect" presetClass="entr" presetID="10" presetSubtype="0">
                                  <p:stCondLst>
                                    <p:cond delay="0"/>
                                  </p:stCondLst>
                                  <p:childTnLst>
                                    <p:set>
                                      <p:cBhvr>
                                        <p:cTn dur="1" fill="hold">
                                          <p:stCondLst>
                                            <p:cond delay="0"/>
                                          </p:stCondLst>
                                        </p:cTn>
                                        <p:tgtEl>
                                          <p:spTgt spid="421"/>
                                        </p:tgtEl>
                                        <p:attrNameLst>
                                          <p:attrName>style.visibility</p:attrName>
                                        </p:attrNameLst>
                                      </p:cBhvr>
                                      <p:to>
                                        <p:strVal val="visible"/>
                                      </p:to>
                                    </p:set>
                                    <p:animEffect filter="fade" transition="in">
                                      <p:cBhvr>
                                        <p:cTn dur="1000"/>
                                        <p:tgtEl>
                                          <p:spTgt spid="42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6" name="Shape 426"/>
        <p:cNvGrpSpPr/>
        <p:nvPr/>
      </p:nvGrpSpPr>
      <p:grpSpPr>
        <a:xfrm>
          <a:off x="0" y="0"/>
          <a:ext cx="0" cy="0"/>
          <a:chOff x="0" y="0"/>
          <a:chExt cx="0" cy="0"/>
        </a:xfrm>
      </p:grpSpPr>
      <p:sp>
        <p:nvSpPr>
          <p:cNvPr id="427" name="Google Shape;427;p30"/>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Web App</a:t>
            </a:r>
            <a:endParaRPr/>
          </a:p>
        </p:txBody>
      </p:sp>
      <p:sp>
        <p:nvSpPr>
          <p:cNvPr id="428" name="Google Shape;428;p30"/>
          <p:cNvSpPr txBox="1"/>
          <p:nvPr>
            <p:ph idx="1" type="body"/>
          </p:nvPr>
        </p:nvSpPr>
        <p:spPr>
          <a:xfrm>
            <a:off x="526850" y="1477100"/>
            <a:ext cx="7030500" cy="25416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000000"/>
              </a:buClr>
              <a:buSzPts val="1800"/>
              <a:buFont typeface="Times New Roman"/>
              <a:buChar char="●"/>
            </a:pPr>
            <a:r>
              <a:rPr lang="en" sz="1800">
                <a:solidFill>
                  <a:srgbClr val="000000"/>
                </a:solidFill>
                <a:latin typeface="Times New Roman"/>
                <a:ea typeface="Times New Roman"/>
                <a:cs typeface="Times New Roman"/>
                <a:sym typeface="Times New Roman"/>
              </a:rPr>
              <a:t>Purpose:</a:t>
            </a:r>
            <a:endParaRPr sz="1800">
              <a:solidFill>
                <a:srgbClr val="000000"/>
              </a:solidFill>
              <a:latin typeface="Times New Roman"/>
              <a:ea typeface="Times New Roman"/>
              <a:cs typeface="Times New Roman"/>
              <a:sym typeface="Times New Roman"/>
            </a:endParaRPr>
          </a:p>
          <a:p>
            <a:pPr indent="-342900" lvl="1" marL="914400" rtl="0" algn="l">
              <a:spcBef>
                <a:spcPts val="0"/>
              </a:spcBef>
              <a:spcAft>
                <a:spcPts val="0"/>
              </a:spcAft>
              <a:buClr>
                <a:srgbClr val="000000"/>
              </a:buClr>
              <a:buSzPts val="1800"/>
              <a:buFont typeface="Times New Roman"/>
              <a:buChar char="○"/>
            </a:pPr>
            <a:r>
              <a:rPr lang="en" sz="1800">
                <a:solidFill>
                  <a:srgbClr val="000000"/>
                </a:solidFill>
                <a:latin typeface="Times New Roman"/>
                <a:ea typeface="Times New Roman"/>
                <a:cs typeface="Times New Roman"/>
                <a:sym typeface="Times New Roman"/>
              </a:rPr>
              <a:t>User interaction (CAP/normal)</a:t>
            </a:r>
            <a:endParaRPr sz="1800">
              <a:solidFill>
                <a:srgbClr val="000000"/>
              </a:solidFill>
              <a:latin typeface="Times New Roman"/>
              <a:ea typeface="Times New Roman"/>
              <a:cs typeface="Times New Roman"/>
              <a:sym typeface="Times New Roman"/>
            </a:endParaRPr>
          </a:p>
          <a:p>
            <a:pPr indent="-342900" lvl="1" marL="914400" rtl="0" algn="l">
              <a:spcBef>
                <a:spcPts val="0"/>
              </a:spcBef>
              <a:spcAft>
                <a:spcPts val="0"/>
              </a:spcAft>
              <a:buClr>
                <a:srgbClr val="000000"/>
              </a:buClr>
              <a:buSzPts val="1800"/>
              <a:buFont typeface="Times New Roman"/>
              <a:buChar char="○"/>
            </a:pPr>
            <a:r>
              <a:rPr lang="en" sz="1800">
                <a:solidFill>
                  <a:srgbClr val="000000"/>
                </a:solidFill>
                <a:latin typeface="Times New Roman"/>
                <a:ea typeface="Times New Roman"/>
                <a:cs typeface="Times New Roman"/>
                <a:sym typeface="Times New Roman"/>
              </a:rPr>
              <a:t>Retrain (user input)</a:t>
            </a:r>
            <a:endParaRPr sz="1800">
              <a:solidFill>
                <a:srgbClr val="000000"/>
              </a:solidFill>
              <a:latin typeface="Times New Roman"/>
              <a:ea typeface="Times New Roman"/>
              <a:cs typeface="Times New Roman"/>
              <a:sym typeface="Times New Roman"/>
            </a:endParaRPr>
          </a:p>
          <a:p>
            <a:pPr indent="-342900" lvl="0" marL="457200" rtl="0" algn="l">
              <a:spcBef>
                <a:spcPts val="0"/>
              </a:spcBef>
              <a:spcAft>
                <a:spcPts val="0"/>
              </a:spcAft>
              <a:buClr>
                <a:srgbClr val="000000"/>
              </a:buClr>
              <a:buSzPts val="1800"/>
              <a:buFont typeface="Times New Roman"/>
              <a:buChar char="●"/>
            </a:pPr>
            <a:r>
              <a:rPr lang="en" sz="1800">
                <a:solidFill>
                  <a:srgbClr val="000000"/>
                </a:solidFill>
                <a:latin typeface="Times New Roman"/>
                <a:ea typeface="Times New Roman"/>
                <a:cs typeface="Times New Roman"/>
                <a:sym typeface="Times New Roman"/>
              </a:rPr>
              <a:t>Means:</a:t>
            </a:r>
            <a:endParaRPr sz="1800">
              <a:solidFill>
                <a:srgbClr val="000000"/>
              </a:solidFill>
              <a:latin typeface="Times New Roman"/>
              <a:ea typeface="Times New Roman"/>
              <a:cs typeface="Times New Roman"/>
              <a:sym typeface="Times New Roman"/>
            </a:endParaRPr>
          </a:p>
          <a:p>
            <a:pPr indent="-342900" lvl="1" marL="914400" rtl="0" algn="l">
              <a:spcBef>
                <a:spcPts val="0"/>
              </a:spcBef>
              <a:spcAft>
                <a:spcPts val="0"/>
              </a:spcAft>
              <a:buClr>
                <a:srgbClr val="000000"/>
              </a:buClr>
              <a:buSzPts val="1800"/>
              <a:buFont typeface="Times New Roman"/>
              <a:buChar char="○"/>
            </a:pPr>
            <a:r>
              <a:rPr lang="en" sz="1800">
                <a:solidFill>
                  <a:srgbClr val="000000"/>
                </a:solidFill>
                <a:latin typeface="Times New Roman"/>
                <a:ea typeface="Times New Roman"/>
                <a:cs typeface="Times New Roman"/>
                <a:sym typeface="Times New Roman"/>
              </a:rPr>
              <a:t>Director (accessible web app dev.)</a:t>
            </a:r>
            <a:endParaRPr sz="1800">
              <a:solidFill>
                <a:srgbClr val="000000"/>
              </a:solidFill>
              <a:latin typeface="Times New Roman"/>
              <a:ea typeface="Times New Roman"/>
              <a:cs typeface="Times New Roman"/>
              <a:sym typeface="Times New Roman"/>
            </a:endParaRPr>
          </a:p>
          <a:p>
            <a:pPr indent="-342900" lvl="1" marL="914400" marR="0" rtl="0" algn="l">
              <a:lnSpc>
                <a:spcPct val="115000"/>
              </a:lnSpc>
              <a:spcBef>
                <a:spcPts val="0"/>
              </a:spcBef>
              <a:spcAft>
                <a:spcPts val="0"/>
              </a:spcAft>
              <a:buClr>
                <a:srgbClr val="000000"/>
              </a:buClr>
              <a:buSzPts val="1800"/>
              <a:buFont typeface="Times New Roman"/>
              <a:buChar char="○"/>
            </a:pPr>
            <a:r>
              <a:rPr lang="en" sz="1800">
                <a:solidFill>
                  <a:srgbClr val="000000"/>
                </a:solidFill>
                <a:latin typeface="Times New Roman"/>
                <a:ea typeface="Times New Roman"/>
                <a:cs typeface="Times New Roman"/>
                <a:sym typeface="Times New Roman"/>
              </a:rPr>
              <a:t>Input: Link</a:t>
            </a:r>
            <a:endParaRPr sz="1800">
              <a:solidFill>
                <a:srgbClr val="000000"/>
              </a:solidFill>
              <a:latin typeface="Times New Roman"/>
              <a:ea typeface="Times New Roman"/>
              <a:cs typeface="Times New Roman"/>
              <a:sym typeface="Times New Roman"/>
            </a:endParaRPr>
          </a:p>
          <a:p>
            <a:pPr indent="-342900" lvl="1" marL="914400" marR="0" rtl="0" algn="l">
              <a:lnSpc>
                <a:spcPct val="115000"/>
              </a:lnSpc>
              <a:spcBef>
                <a:spcPts val="0"/>
              </a:spcBef>
              <a:spcAft>
                <a:spcPts val="0"/>
              </a:spcAft>
              <a:buClr>
                <a:srgbClr val="000000"/>
              </a:buClr>
              <a:buSzPts val="1800"/>
              <a:buFont typeface="Times New Roman"/>
              <a:buChar char="○"/>
            </a:pPr>
            <a:r>
              <a:rPr lang="en" sz="1800">
                <a:solidFill>
                  <a:srgbClr val="000000"/>
                </a:solidFill>
                <a:latin typeface="Times New Roman"/>
                <a:ea typeface="Times New Roman"/>
                <a:cs typeface="Times New Roman"/>
                <a:sym typeface="Times New Roman"/>
              </a:rPr>
              <a:t>Output: Annotations</a:t>
            </a:r>
            <a:endParaRPr sz="1800">
              <a:solidFill>
                <a:srgbClr val="000000"/>
              </a:solidFill>
              <a:latin typeface="Times New Roman"/>
              <a:ea typeface="Times New Roman"/>
              <a:cs typeface="Times New Roman"/>
              <a:sym typeface="Times New Roman"/>
            </a:endParaRPr>
          </a:p>
          <a:p>
            <a:pPr indent="-317500" lvl="0" marL="457200" marR="0" rtl="0" algn="l">
              <a:lnSpc>
                <a:spcPct val="115000"/>
              </a:lnSpc>
              <a:spcBef>
                <a:spcPts val="0"/>
              </a:spcBef>
              <a:spcAft>
                <a:spcPts val="0"/>
              </a:spcAft>
              <a:buClr>
                <a:srgbClr val="000000"/>
              </a:buClr>
              <a:buSzPts val="1400"/>
              <a:buFont typeface="Times New Roman"/>
              <a:buChar char="●"/>
            </a:pPr>
            <a:r>
              <a:rPr lang="en" sz="1400">
                <a:solidFill>
                  <a:srgbClr val="000000"/>
                </a:solidFill>
                <a:highlight>
                  <a:srgbClr val="FF9900"/>
                </a:highlight>
                <a:latin typeface="Times New Roman"/>
                <a:ea typeface="Times New Roman"/>
                <a:cs typeface="Times New Roman"/>
                <a:sym typeface="Times New Roman"/>
              </a:rPr>
              <a:t>[I will include an upload feature on m</a:t>
            </a:r>
            <a:r>
              <a:rPr lang="en" sz="1400">
                <a:solidFill>
                  <a:srgbClr val="000000"/>
                </a:solidFill>
                <a:highlight>
                  <a:srgbClr val="FF9900"/>
                </a:highlight>
                <a:latin typeface="Times New Roman"/>
                <a:ea typeface="Times New Roman"/>
                <a:cs typeface="Times New Roman"/>
                <a:sym typeface="Times New Roman"/>
              </a:rPr>
              <a:t>y web app. </a:t>
            </a:r>
            <a:endParaRPr sz="1400">
              <a:solidFill>
                <a:srgbClr val="000000"/>
              </a:solidFill>
              <a:highlight>
                <a:srgbClr val="FF9900"/>
              </a:highlight>
              <a:latin typeface="Times New Roman"/>
              <a:ea typeface="Times New Roman"/>
              <a:cs typeface="Times New Roman"/>
              <a:sym typeface="Times New Roman"/>
            </a:endParaRPr>
          </a:p>
          <a:p>
            <a:pPr indent="-317500" lvl="0" marL="457200" marR="0" rtl="0" algn="l">
              <a:lnSpc>
                <a:spcPct val="115000"/>
              </a:lnSpc>
              <a:spcBef>
                <a:spcPts val="0"/>
              </a:spcBef>
              <a:spcAft>
                <a:spcPts val="0"/>
              </a:spcAft>
              <a:buClr>
                <a:srgbClr val="000000"/>
              </a:buClr>
              <a:buSzPts val="1400"/>
              <a:buFont typeface="Times New Roman"/>
              <a:buChar char="●"/>
            </a:pPr>
            <a:r>
              <a:rPr lang="en" sz="1400">
                <a:solidFill>
                  <a:srgbClr val="000000"/>
                </a:solidFill>
                <a:highlight>
                  <a:srgbClr val="FF9900"/>
                </a:highlight>
                <a:latin typeface="Times New Roman"/>
                <a:ea typeface="Times New Roman"/>
                <a:cs typeface="Times New Roman"/>
                <a:sym typeface="Times New Roman"/>
              </a:rPr>
              <a:t>since that is now available on Streamlit. Thus, I will have a</a:t>
            </a:r>
            <a:endParaRPr sz="1400">
              <a:solidFill>
                <a:srgbClr val="000000"/>
              </a:solidFill>
              <a:highlight>
                <a:srgbClr val="FF9900"/>
              </a:highlight>
              <a:latin typeface="Times New Roman"/>
              <a:ea typeface="Times New Roman"/>
              <a:cs typeface="Times New Roman"/>
              <a:sym typeface="Times New Roman"/>
            </a:endParaRPr>
          </a:p>
          <a:p>
            <a:pPr indent="-311150" lvl="0" marL="457200" marR="0" rtl="0" algn="l">
              <a:lnSpc>
                <a:spcPct val="115000"/>
              </a:lnSpc>
              <a:spcBef>
                <a:spcPts val="0"/>
              </a:spcBef>
              <a:spcAft>
                <a:spcPts val="0"/>
              </a:spcAft>
              <a:buClr>
                <a:srgbClr val="000000"/>
              </a:buClr>
              <a:buSzPts val="1300"/>
              <a:buFont typeface="Times New Roman"/>
              <a:buChar char="●"/>
            </a:pPr>
            <a:r>
              <a:rPr lang="en" sz="1400">
                <a:solidFill>
                  <a:srgbClr val="000000"/>
                </a:solidFill>
                <a:highlight>
                  <a:srgbClr val="FF9900"/>
                </a:highlight>
                <a:latin typeface="Times New Roman"/>
                <a:ea typeface="Times New Roman"/>
                <a:cs typeface="Times New Roman"/>
                <a:sym typeface="Times New Roman"/>
              </a:rPr>
              <a:t> newer screenshot in final Presentation.] </a:t>
            </a:r>
            <a:r>
              <a:rPr lang="en" sz="1800">
                <a:solidFill>
                  <a:srgbClr val="000000"/>
                </a:solidFill>
                <a:highlight>
                  <a:srgbClr val="FF9900"/>
                </a:highlight>
                <a:latin typeface="Times New Roman"/>
                <a:ea typeface="Times New Roman"/>
                <a:cs typeface="Times New Roman"/>
                <a:sym typeface="Times New Roman"/>
              </a:rPr>
              <a:t> </a:t>
            </a:r>
            <a:endParaRPr sz="1800">
              <a:solidFill>
                <a:srgbClr val="000000"/>
              </a:solidFill>
              <a:highlight>
                <a:srgbClr val="FF9900"/>
              </a:highlight>
              <a:latin typeface="Times New Roman"/>
              <a:ea typeface="Times New Roman"/>
              <a:cs typeface="Times New Roman"/>
              <a:sym typeface="Times New Roman"/>
            </a:endParaRPr>
          </a:p>
        </p:txBody>
      </p:sp>
      <p:pic>
        <p:nvPicPr>
          <p:cNvPr id="429" name="Google Shape;429;p30"/>
          <p:cNvPicPr preferRelativeResize="0"/>
          <p:nvPr/>
        </p:nvPicPr>
        <p:blipFill>
          <a:blip r:embed="rId3">
            <a:alphaModFix/>
          </a:blip>
          <a:stretch>
            <a:fillRect/>
          </a:stretch>
        </p:blipFill>
        <p:spPr>
          <a:xfrm>
            <a:off x="4733150" y="0"/>
            <a:ext cx="4410850" cy="5143500"/>
          </a:xfrm>
          <a:prstGeom prst="rect">
            <a:avLst/>
          </a:prstGeom>
          <a:noFill/>
          <a:ln>
            <a:noFill/>
          </a:ln>
        </p:spPr>
      </p:pic>
      <p:sp>
        <p:nvSpPr>
          <p:cNvPr id="430" name="Google Shape;430;p30"/>
          <p:cNvSpPr/>
          <p:nvPr/>
        </p:nvSpPr>
        <p:spPr>
          <a:xfrm>
            <a:off x="4781575" y="4415400"/>
            <a:ext cx="4314000" cy="5970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30"/>
          <p:cNvSpPr/>
          <p:nvPr/>
        </p:nvSpPr>
        <p:spPr>
          <a:xfrm>
            <a:off x="4572000" y="4905275"/>
            <a:ext cx="1490100" cy="238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8">
                                            <p:txEl>
                                              <p:pRg end="0" st="0"/>
                                            </p:txEl>
                                          </p:spTgt>
                                        </p:tgtEl>
                                        <p:attrNameLst>
                                          <p:attrName>style.visibility</p:attrName>
                                        </p:attrNameLst>
                                      </p:cBhvr>
                                      <p:to>
                                        <p:strVal val="visible"/>
                                      </p:to>
                                    </p:set>
                                    <p:animEffect filter="fade" transition="in">
                                      <p:cBhvr>
                                        <p:cTn dur="1000"/>
                                        <p:tgtEl>
                                          <p:spTgt spid="42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8">
                                            <p:txEl>
                                              <p:pRg end="1" st="1"/>
                                            </p:txEl>
                                          </p:spTgt>
                                        </p:tgtEl>
                                        <p:attrNameLst>
                                          <p:attrName>style.visibility</p:attrName>
                                        </p:attrNameLst>
                                      </p:cBhvr>
                                      <p:to>
                                        <p:strVal val="visible"/>
                                      </p:to>
                                    </p:set>
                                    <p:animEffect filter="fade" transition="in">
                                      <p:cBhvr>
                                        <p:cTn dur="1000"/>
                                        <p:tgtEl>
                                          <p:spTgt spid="42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8">
                                            <p:txEl>
                                              <p:pRg end="2" st="2"/>
                                            </p:txEl>
                                          </p:spTgt>
                                        </p:tgtEl>
                                        <p:attrNameLst>
                                          <p:attrName>style.visibility</p:attrName>
                                        </p:attrNameLst>
                                      </p:cBhvr>
                                      <p:to>
                                        <p:strVal val="visible"/>
                                      </p:to>
                                    </p:set>
                                    <p:animEffect filter="fade" transition="in">
                                      <p:cBhvr>
                                        <p:cTn dur="1000"/>
                                        <p:tgtEl>
                                          <p:spTgt spid="428">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8">
                                            <p:txEl>
                                              <p:pRg end="3" st="3"/>
                                            </p:txEl>
                                          </p:spTgt>
                                        </p:tgtEl>
                                        <p:attrNameLst>
                                          <p:attrName>style.visibility</p:attrName>
                                        </p:attrNameLst>
                                      </p:cBhvr>
                                      <p:to>
                                        <p:strVal val="visible"/>
                                      </p:to>
                                    </p:set>
                                    <p:animEffect filter="fade" transition="in">
                                      <p:cBhvr>
                                        <p:cTn dur="1000"/>
                                        <p:tgtEl>
                                          <p:spTgt spid="428">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8">
                                            <p:txEl>
                                              <p:pRg end="4" st="4"/>
                                            </p:txEl>
                                          </p:spTgt>
                                        </p:tgtEl>
                                        <p:attrNameLst>
                                          <p:attrName>style.visibility</p:attrName>
                                        </p:attrNameLst>
                                      </p:cBhvr>
                                      <p:to>
                                        <p:strVal val="visible"/>
                                      </p:to>
                                    </p:set>
                                    <p:animEffect filter="fade" transition="in">
                                      <p:cBhvr>
                                        <p:cTn dur="1000"/>
                                        <p:tgtEl>
                                          <p:spTgt spid="428">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8">
                                            <p:txEl>
                                              <p:pRg end="5" st="5"/>
                                            </p:txEl>
                                          </p:spTgt>
                                        </p:tgtEl>
                                        <p:attrNameLst>
                                          <p:attrName>style.visibility</p:attrName>
                                        </p:attrNameLst>
                                      </p:cBhvr>
                                      <p:to>
                                        <p:strVal val="visible"/>
                                      </p:to>
                                    </p:set>
                                    <p:animEffect filter="fade" transition="in">
                                      <p:cBhvr>
                                        <p:cTn dur="1000"/>
                                        <p:tgtEl>
                                          <p:spTgt spid="428">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8">
                                            <p:txEl>
                                              <p:pRg end="6" st="6"/>
                                            </p:txEl>
                                          </p:spTgt>
                                        </p:tgtEl>
                                        <p:attrNameLst>
                                          <p:attrName>style.visibility</p:attrName>
                                        </p:attrNameLst>
                                      </p:cBhvr>
                                      <p:to>
                                        <p:strVal val="visible"/>
                                      </p:to>
                                    </p:set>
                                    <p:animEffect filter="fade" transition="in">
                                      <p:cBhvr>
                                        <p:cTn dur="1000"/>
                                        <p:tgtEl>
                                          <p:spTgt spid="428">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8">
                                            <p:txEl>
                                              <p:pRg end="7" st="7"/>
                                            </p:txEl>
                                          </p:spTgt>
                                        </p:tgtEl>
                                        <p:attrNameLst>
                                          <p:attrName>style.visibility</p:attrName>
                                        </p:attrNameLst>
                                      </p:cBhvr>
                                      <p:to>
                                        <p:strVal val="visible"/>
                                      </p:to>
                                    </p:set>
                                    <p:animEffect filter="fade" transition="in">
                                      <p:cBhvr>
                                        <p:cTn dur="1000"/>
                                        <p:tgtEl>
                                          <p:spTgt spid="428">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8">
                                            <p:txEl>
                                              <p:pRg end="8" st="8"/>
                                            </p:txEl>
                                          </p:spTgt>
                                        </p:tgtEl>
                                        <p:attrNameLst>
                                          <p:attrName>style.visibility</p:attrName>
                                        </p:attrNameLst>
                                      </p:cBhvr>
                                      <p:to>
                                        <p:strVal val="visible"/>
                                      </p:to>
                                    </p:set>
                                    <p:animEffect filter="fade" transition="in">
                                      <p:cBhvr>
                                        <p:cTn dur="1000"/>
                                        <p:tgtEl>
                                          <p:spTgt spid="428">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8">
                                            <p:txEl>
                                              <p:pRg end="9" st="9"/>
                                            </p:txEl>
                                          </p:spTgt>
                                        </p:tgtEl>
                                        <p:attrNameLst>
                                          <p:attrName>style.visibility</p:attrName>
                                        </p:attrNameLst>
                                      </p:cBhvr>
                                      <p:to>
                                        <p:strVal val="visible"/>
                                      </p:to>
                                    </p:set>
                                    <p:animEffect filter="fade" transition="in">
                                      <p:cBhvr>
                                        <p:cTn dur="1000"/>
                                        <p:tgtEl>
                                          <p:spTgt spid="428">
                                            <p:txEl>
                                              <p:pRg end="9" st="9"/>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5" name="Shape 435"/>
        <p:cNvGrpSpPr/>
        <p:nvPr/>
      </p:nvGrpSpPr>
      <p:grpSpPr>
        <a:xfrm>
          <a:off x="0" y="0"/>
          <a:ext cx="0" cy="0"/>
          <a:chOff x="0" y="0"/>
          <a:chExt cx="0" cy="0"/>
        </a:xfrm>
      </p:grpSpPr>
      <p:sp>
        <p:nvSpPr>
          <p:cNvPr id="436" name="Google Shape;436;p31"/>
          <p:cNvSpPr txBox="1"/>
          <p:nvPr>
            <p:ph idx="1" type="body"/>
          </p:nvPr>
        </p:nvSpPr>
        <p:spPr>
          <a:xfrm>
            <a:off x="1303800" y="1990050"/>
            <a:ext cx="7030500" cy="2541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437" name="Google Shape;437;p31"/>
          <p:cNvPicPr preferRelativeResize="0"/>
          <p:nvPr/>
        </p:nvPicPr>
        <p:blipFill>
          <a:blip r:embed="rId3">
            <a:alphaModFix/>
          </a:blip>
          <a:stretch>
            <a:fillRect/>
          </a:stretch>
        </p:blipFill>
        <p:spPr>
          <a:xfrm>
            <a:off x="0" y="-12"/>
            <a:ext cx="1927003" cy="307050"/>
          </a:xfrm>
          <a:prstGeom prst="rect">
            <a:avLst/>
          </a:prstGeom>
          <a:noFill/>
          <a:ln>
            <a:noFill/>
          </a:ln>
        </p:spPr>
      </p:pic>
      <p:pic>
        <p:nvPicPr>
          <p:cNvPr id="438" name="Google Shape;438;p31"/>
          <p:cNvPicPr preferRelativeResize="0"/>
          <p:nvPr/>
        </p:nvPicPr>
        <p:blipFill>
          <a:blip r:embed="rId4">
            <a:alphaModFix/>
          </a:blip>
          <a:stretch>
            <a:fillRect/>
          </a:stretch>
        </p:blipFill>
        <p:spPr>
          <a:xfrm>
            <a:off x="0" y="3459854"/>
            <a:ext cx="9143999" cy="898192"/>
          </a:xfrm>
          <a:prstGeom prst="rect">
            <a:avLst/>
          </a:prstGeom>
          <a:noFill/>
          <a:ln>
            <a:noFill/>
          </a:ln>
        </p:spPr>
      </p:pic>
      <p:pic>
        <p:nvPicPr>
          <p:cNvPr id="439" name="Google Shape;439;p31"/>
          <p:cNvPicPr preferRelativeResize="0"/>
          <p:nvPr/>
        </p:nvPicPr>
        <p:blipFill>
          <a:blip r:embed="rId5">
            <a:alphaModFix/>
          </a:blip>
          <a:stretch>
            <a:fillRect/>
          </a:stretch>
        </p:blipFill>
        <p:spPr>
          <a:xfrm>
            <a:off x="0" y="307025"/>
            <a:ext cx="9144000" cy="315282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4" name="Shape 284"/>
        <p:cNvGrpSpPr/>
        <p:nvPr/>
      </p:nvGrpSpPr>
      <p:grpSpPr>
        <a:xfrm>
          <a:off x="0" y="0"/>
          <a:ext cx="0" cy="0"/>
          <a:chOff x="0" y="0"/>
          <a:chExt cx="0" cy="0"/>
        </a:xfrm>
      </p:grpSpPr>
      <p:sp>
        <p:nvSpPr>
          <p:cNvPr id="285" name="Google Shape;285;p14"/>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Overview </a:t>
            </a:r>
            <a:r>
              <a:rPr lang="en">
                <a:highlight>
                  <a:srgbClr val="FF9900"/>
                </a:highlight>
              </a:rPr>
              <a:t>(I may choose not to include this in final product. To be determined.)</a:t>
            </a:r>
            <a:endParaRPr/>
          </a:p>
        </p:txBody>
      </p:sp>
      <p:sp>
        <p:nvSpPr>
          <p:cNvPr id="286" name="Google Shape;286;p14"/>
          <p:cNvSpPr txBox="1"/>
          <p:nvPr>
            <p:ph idx="1" type="body"/>
          </p:nvPr>
        </p:nvSpPr>
        <p:spPr>
          <a:xfrm>
            <a:off x="1303800" y="1454275"/>
            <a:ext cx="7030500" cy="3077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Times New Roman"/>
              <a:buChar char="●"/>
            </a:pPr>
            <a:r>
              <a:rPr lang="en" sz="1800">
                <a:latin typeface="Times New Roman"/>
                <a:ea typeface="Times New Roman"/>
                <a:cs typeface="Times New Roman"/>
                <a:sym typeface="Times New Roman"/>
              </a:rPr>
              <a:t>Background</a:t>
            </a:r>
            <a:endParaRPr sz="1800">
              <a:latin typeface="Times New Roman"/>
              <a:ea typeface="Times New Roman"/>
              <a:cs typeface="Times New Roman"/>
              <a:sym typeface="Times New Roman"/>
            </a:endParaRPr>
          </a:p>
          <a:p>
            <a:pPr indent="-342900" lvl="1" marL="914400" rtl="0" algn="l">
              <a:spcBef>
                <a:spcPts val="0"/>
              </a:spcBef>
              <a:spcAft>
                <a:spcPts val="0"/>
              </a:spcAft>
              <a:buSzPts val="1800"/>
              <a:buFont typeface="Times New Roman"/>
              <a:buChar char="○"/>
            </a:pPr>
            <a:r>
              <a:rPr lang="en" sz="1800">
                <a:latin typeface="Times New Roman"/>
                <a:ea typeface="Times New Roman"/>
                <a:cs typeface="Times New Roman"/>
                <a:sym typeface="Times New Roman"/>
              </a:rPr>
              <a:t>Alarming stats. </a:t>
            </a:r>
            <a:endParaRPr sz="1800">
              <a:latin typeface="Times New Roman"/>
              <a:ea typeface="Times New Roman"/>
              <a:cs typeface="Times New Roman"/>
              <a:sym typeface="Times New Roman"/>
            </a:endParaRPr>
          </a:p>
          <a:p>
            <a:pPr indent="-342900" lvl="1" marL="914400" rtl="0" algn="l">
              <a:spcBef>
                <a:spcPts val="0"/>
              </a:spcBef>
              <a:spcAft>
                <a:spcPts val="0"/>
              </a:spcAft>
              <a:buSzPts val="1800"/>
              <a:buFont typeface="Times New Roman"/>
              <a:buChar char="○"/>
            </a:pPr>
            <a:r>
              <a:rPr lang="en" sz="1800">
                <a:latin typeface="Times New Roman"/>
                <a:ea typeface="Times New Roman"/>
                <a:cs typeface="Times New Roman"/>
                <a:sym typeface="Times New Roman"/>
              </a:rPr>
              <a:t>What is Civil Air Patrol (CAP?)</a:t>
            </a:r>
            <a:endParaRPr sz="1800">
              <a:latin typeface="Times New Roman"/>
              <a:ea typeface="Times New Roman"/>
              <a:cs typeface="Times New Roman"/>
              <a:sym typeface="Times New Roman"/>
            </a:endParaRPr>
          </a:p>
          <a:p>
            <a:pPr indent="-342900" lvl="0" marL="457200" rtl="0" algn="l">
              <a:spcBef>
                <a:spcPts val="0"/>
              </a:spcBef>
              <a:spcAft>
                <a:spcPts val="0"/>
              </a:spcAft>
              <a:buSzPts val="1800"/>
              <a:buFont typeface="Times New Roman"/>
              <a:buChar char="●"/>
            </a:pPr>
            <a:r>
              <a:rPr lang="en" sz="1800">
                <a:latin typeface="Times New Roman"/>
                <a:ea typeface="Times New Roman"/>
                <a:cs typeface="Times New Roman"/>
                <a:sym typeface="Times New Roman"/>
              </a:rPr>
              <a:t>Problem/motivation</a:t>
            </a:r>
            <a:endParaRPr sz="1800">
              <a:latin typeface="Times New Roman"/>
              <a:ea typeface="Times New Roman"/>
              <a:cs typeface="Times New Roman"/>
              <a:sym typeface="Times New Roman"/>
            </a:endParaRPr>
          </a:p>
          <a:p>
            <a:pPr indent="-342900" lvl="0" marL="457200" rtl="0" algn="l">
              <a:spcBef>
                <a:spcPts val="0"/>
              </a:spcBef>
              <a:spcAft>
                <a:spcPts val="0"/>
              </a:spcAft>
              <a:buSzPts val="1800"/>
              <a:buFont typeface="Times New Roman"/>
              <a:buChar char="●"/>
            </a:pPr>
            <a:r>
              <a:rPr lang="en" sz="1800">
                <a:latin typeface="Times New Roman"/>
                <a:ea typeface="Times New Roman"/>
                <a:cs typeface="Times New Roman"/>
                <a:sym typeface="Times New Roman"/>
              </a:rPr>
              <a:t>Solution (involves A.I.) </a:t>
            </a:r>
            <a:endParaRPr sz="1800">
              <a:latin typeface="Times New Roman"/>
              <a:ea typeface="Times New Roman"/>
              <a:cs typeface="Times New Roman"/>
              <a:sym typeface="Times New Roman"/>
            </a:endParaRPr>
          </a:p>
          <a:p>
            <a:pPr indent="-342900" lvl="1" marL="914400" rtl="0" algn="l">
              <a:spcBef>
                <a:spcPts val="0"/>
              </a:spcBef>
              <a:spcAft>
                <a:spcPts val="0"/>
              </a:spcAft>
              <a:buSzPts val="1800"/>
              <a:buFont typeface="Times New Roman"/>
              <a:buChar char="○"/>
            </a:pPr>
            <a:r>
              <a:rPr lang="en" sz="1800">
                <a:latin typeface="Times New Roman"/>
                <a:ea typeface="Times New Roman"/>
                <a:cs typeface="Times New Roman"/>
                <a:sym typeface="Times New Roman"/>
              </a:rPr>
              <a:t>Technique: Convolutional Neural Networks (CNN)</a:t>
            </a:r>
            <a:endParaRPr sz="1800">
              <a:latin typeface="Times New Roman"/>
              <a:ea typeface="Times New Roman"/>
              <a:cs typeface="Times New Roman"/>
              <a:sym typeface="Times New Roman"/>
            </a:endParaRPr>
          </a:p>
          <a:p>
            <a:pPr indent="-342900" lvl="1" marL="914400" rtl="0" algn="l">
              <a:spcBef>
                <a:spcPts val="0"/>
              </a:spcBef>
              <a:spcAft>
                <a:spcPts val="0"/>
              </a:spcAft>
              <a:buSzPts val="1800"/>
              <a:buFont typeface="Times New Roman"/>
              <a:buChar char="○"/>
            </a:pPr>
            <a:r>
              <a:rPr lang="en" sz="1800">
                <a:latin typeface="Times New Roman"/>
                <a:ea typeface="Times New Roman"/>
                <a:cs typeface="Times New Roman"/>
                <a:sym typeface="Times New Roman"/>
              </a:rPr>
              <a:t>CNN embedded into web application</a:t>
            </a:r>
            <a:endParaRPr sz="1800">
              <a:latin typeface="Times New Roman"/>
              <a:ea typeface="Times New Roman"/>
              <a:cs typeface="Times New Roman"/>
              <a:sym typeface="Times New Roman"/>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6">
                                            <p:txEl>
                                              <p:pRg end="0" st="0"/>
                                            </p:txEl>
                                          </p:spTgt>
                                        </p:tgtEl>
                                        <p:attrNameLst>
                                          <p:attrName>style.visibility</p:attrName>
                                        </p:attrNameLst>
                                      </p:cBhvr>
                                      <p:to>
                                        <p:strVal val="visible"/>
                                      </p:to>
                                    </p:set>
                                    <p:animEffect filter="fade" transition="in">
                                      <p:cBhvr>
                                        <p:cTn dur="1000"/>
                                        <p:tgtEl>
                                          <p:spTgt spid="28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6">
                                            <p:txEl>
                                              <p:pRg end="1" st="1"/>
                                            </p:txEl>
                                          </p:spTgt>
                                        </p:tgtEl>
                                        <p:attrNameLst>
                                          <p:attrName>style.visibility</p:attrName>
                                        </p:attrNameLst>
                                      </p:cBhvr>
                                      <p:to>
                                        <p:strVal val="visible"/>
                                      </p:to>
                                    </p:set>
                                    <p:animEffect filter="fade" transition="in">
                                      <p:cBhvr>
                                        <p:cTn dur="1000"/>
                                        <p:tgtEl>
                                          <p:spTgt spid="28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6">
                                            <p:txEl>
                                              <p:pRg end="2" st="2"/>
                                            </p:txEl>
                                          </p:spTgt>
                                        </p:tgtEl>
                                        <p:attrNameLst>
                                          <p:attrName>style.visibility</p:attrName>
                                        </p:attrNameLst>
                                      </p:cBhvr>
                                      <p:to>
                                        <p:strVal val="visible"/>
                                      </p:to>
                                    </p:set>
                                    <p:animEffect filter="fade" transition="in">
                                      <p:cBhvr>
                                        <p:cTn dur="1000"/>
                                        <p:tgtEl>
                                          <p:spTgt spid="286">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6">
                                            <p:txEl>
                                              <p:pRg end="3" st="3"/>
                                            </p:txEl>
                                          </p:spTgt>
                                        </p:tgtEl>
                                        <p:attrNameLst>
                                          <p:attrName>style.visibility</p:attrName>
                                        </p:attrNameLst>
                                      </p:cBhvr>
                                      <p:to>
                                        <p:strVal val="visible"/>
                                      </p:to>
                                    </p:set>
                                    <p:animEffect filter="fade" transition="in">
                                      <p:cBhvr>
                                        <p:cTn dur="1000"/>
                                        <p:tgtEl>
                                          <p:spTgt spid="286">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6">
                                            <p:txEl>
                                              <p:pRg end="4" st="4"/>
                                            </p:txEl>
                                          </p:spTgt>
                                        </p:tgtEl>
                                        <p:attrNameLst>
                                          <p:attrName>style.visibility</p:attrName>
                                        </p:attrNameLst>
                                      </p:cBhvr>
                                      <p:to>
                                        <p:strVal val="visible"/>
                                      </p:to>
                                    </p:set>
                                    <p:animEffect filter="fade" transition="in">
                                      <p:cBhvr>
                                        <p:cTn dur="1000"/>
                                        <p:tgtEl>
                                          <p:spTgt spid="286">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6">
                                            <p:txEl>
                                              <p:pRg end="5" st="5"/>
                                            </p:txEl>
                                          </p:spTgt>
                                        </p:tgtEl>
                                        <p:attrNameLst>
                                          <p:attrName>style.visibility</p:attrName>
                                        </p:attrNameLst>
                                      </p:cBhvr>
                                      <p:to>
                                        <p:strVal val="visible"/>
                                      </p:to>
                                    </p:set>
                                    <p:animEffect filter="fade" transition="in">
                                      <p:cBhvr>
                                        <p:cTn dur="1000"/>
                                        <p:tgtEl>
                                          <p:spTgt spid="286">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6">
                                            <p:txEl>
                                              <p:pRg end="6" st="6"/>
                                            </p:txEl>
                                          </p:spTgt>
                                        </p:tgtEl>
                                        <p:attrNameLst>
                                          <p:attrName>style.visibility</p:attrName>
                                        </p:attrNameLst>
                                      </p:cBhvr>
                                      <p:to>
                                        <p:strVal val="visible"/>
                                      </p:to>
                                    </p:set>
                                    <p:animEffect filter="fade" transition="in">
                                      <p:cBhvr>
                                        <p:cTn dur="1000"/>
                                        <p:tgtEl>
                                          <p:spTgt spid="286">
                                            <p:txEl>
                                              <p:pRg end="6" st="6"/>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3" name="Shape 443"/>
        <p:cNvGrpSpPr/>
        <p:nvPr/>
      </p:nvGrpSpPr>
      <p:grpSpPr>
        <a:xfrm>
          <a:off x="0" y="0"/>
          <a:ext cx="0" cy="0"/>
          <a:chOff x="0" y="0"/>
          <a:chExt cx="0" cy="0"/>
        </a:xfrm>
      </p:grpSpPr>
      <p:sp>
        <p:nvSpPr>
          <p:cNvPr id="444" name="Google Shape;444;p32"/>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32"/>
          <p:cNvSpPr txBox="1"/>
          <p:nvPr>
            <p:ph idx="1" type="body"/>
          </p:nvPr>
        </p:nvSpPr>
        <p:spPr>
          <a:xfrm>
            <a:off x="1303800" y="1990050"/>
            <a:ext cx="7030500" cy="2541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446" name="Google Shape;446;p32"/>
          <p:cNvPicPr preferRelativeResize="0"/>
          <p:nvPr/>
        </p:nvPicPr>
        <p:blipFill>
          <a:blip r:embed="rId3">
            <a:alphaModFix/>
          </a:blip>
          <a:stretch>
            <a:fillRect/>
          </a:stretch>
        </p:blipFill>
        <p:spPr>
          <a:xfrm>
            <a:off x="0" y="0"/>
            <a:ext cx="9143998" cy="5143499"/>
          </a:xfrm>
          <a:prstGeom prst="rect">
            <a:avLst/>
          </a:prstGeom>
          <a:noFill/>
          <a:ln>
            <a:noFill/>
          </a:ln>
        </p:spPr>
      </p:pic>
      <p:sp>
        <p:nvSpPr>
          <p:cNvPr id="447" name="Google Shape;447;p32"/>
          <p:cNvSpPr/>
          <p:nvPr/>
        </p:nvSpPr>
        <p:spPr>
          <a:xfrm>
            <a:off x="1252275" y="226400"/>
            <a:ext cx="1818300" cy="322500"/>
          </a:xfrm>
          <a:prstGeom prst="ellipse">
            <a:avLst/>
          </a:prstGeom>
          <a:no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1" name="Shape 451"/>
        <p:cNvGrpSpPr/>
        <p:nvPr/>
      </p:nvGrpSpPr>
      <p:grpSpPr>
        <a:xfrm>
          <a:off x="0" y="0"/>
          <a:ext cx="0" cy="0"/>
          <a:chOff x="0" y="0"/>
          <a:chExt cx="0" cy="0"/>
        </a:xfrm>
      </p:grpSpPr>
      <p:sp>
        <p:nvSpPr>
          <p:cNvPr id="452" name="Google Shape;452;p33"/>
          <p:cNvSpPr txBox="1"/>
          <p:nvPr>
            <p:ph type="title"/>
          </p:nvPr>
        </p:nvSpPr>
        <p:spPr>
          <a:xfrm>
            <a:off x="1303800" y="492450"/>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Retrain</a:t>
            </a:r>
            <a:endParaRPr>
              <a:highlight>
                <a:srgbClr val="FF9900"/>
              </a:highlight>
            </a:endParaRPr>
          </a:p>
        </p:txBody>
      </p:sp>
      <p:sp>
        <p:nvSpPr>
          <p:cNvPr id="453" name="Google Shape;453;p33"/>
          <p:cNvSpPr txBox="1"/>
          <p:nvPr>
            <p:ph idx="1" type="body"/>
          </p:nvPr>
        </p:nvSpPr>
        <p:spPr>
          <a:xfrm>
            <a:off x="1303800" y="1300950"/>
            <a:ext cx="7030500" cy="25416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000000"/>
              </a:buClr>
              <a:buSzPts val="1800"/>
              <a:buFont typeface="Times New Roman"/>
              <a:buChar char="●"/>
            </a:pPr>
            <a:r>
              <a:rPr lang="en" sz="1800">
                <a:solidFill>
                  <a:srgbClr val="000000"/>
                </a:solidFill>
                <a:latin typeface="Times New Roman"/>
                <a:ea typeface="Times New Roman"/>
                <a:cs typeface="Times New Roman"/>
                <a:sym typeface="Times New Roman"/>
              </a:rPr>
              <a:t>Purpose: </a:t>
            </a:r>
            <a:endParaRPr sz="1800">
              <a:solidFill>
                <a:srgbClr val="000000"/>
              </a:solidFill>
              <a:latin typeface="Times New Roman"/>
              <a:ea typeface="Times New Roman"/>
              <a:cs typeface="Times New Roman"/>
              <a:sym typeface="Times New Roman"/>
            </a:endParaRPr>
          </a:p>
          <a:p>
            <a:pPr indent="-342900" lvl="1" marL="914400" rtl="0" algn="l">
              <a:spcBef>
                <a:spcPts val="0"/>
              </a:spcBef>
              <a:spcAft>
                <a:spcPts val="0"/>
              </a:spcAft>
              <a:buClr>
                <a:srgbClr val="000000"/>
              </a:buClr>
              <a:buSzPts val="1800"/>
              <a:buFont typeface="Times New Roman"/>
              <a:buChar char="○"/>
            </a:pPr>
            <a:r>
              <a:rPr lang="en" sz="1800">
                <a:solidFill>
                  <a:srgbClr val="000000"/>
                </a:solidFill>
                <a:latin typeface="Times New Roman"/>
                <a:ea typeface="Times New Roman"/>
                <a:cs typeface="Times New Roman"/>
                <a:sym typeface="Times New Roman"/>
              </a:rPr>
              <a:t>R</a:t>
            </a:r>
            <a:r>
              <a:rPr lang="en" sz="1800">
                <a:solidFill>
                  <a:srgbClr val="000000"/>
                </a:solidFill>
                <a:latin typeface="Times New Roman"/>
                <a:ea typeface="Times New Roman"/>
                <a:cs typeface="Times New Roman"/>
                <a:sym typeface="Times New Roman"/>
              </a:rPr>
              <a:t>efine accuracy of NN </a:t>
            </a:r>
            <a:endParaRPr sz="1800">
              <a:solidFill>
                <a:srgbClr val="000000"/>
              </a:solidFill>
              <a:latin typeface="Times New Roman"/>
              <a:ea typeface="Times New Roman"/>
              <a:cs typeface="Times New Roman"/>
              <a:sym typeface="Times New Roman"/>
            </a:endParaRPr>
          </a:p>
          <a:p>
            <a:pPr indent="-342900" lvl="1" marL="914400" rtl="0" algn="l">
              <a:spcBef>
                <a:spcPts val="0"/>
              </a:spcBef>
              <a:spcAft>
                <a:spcPts val="0"/>
              </a:spcAft>
              <a:buClr>
                <a:srgbClr val="000000"/>
              </a:buClr>
              <a:buSzPts val="1800"/>
              <a:buFont typeface="Times New Roman"/>
              <a:buChar char="○"/>
            </a:pPr>
            <a:r>
              <a:rPr lang="en" sz="1800">
                <a:solidFill>
                  <a:srgbClr val="000000"/>
                </a:solidFill>
                <a:latin typeface="Times New Roman"/>
                <a:ea typeface="Times New Roman"/>
                <a:cs typeface="Times New Roman"/>
                <a:sym typeface="Times New Roman"/>
              </a:rPr>
              <a:t>Adapt to new looks</a:t>
            </a:r>
            <a:endParaRPr sz="1800">
              <a:solidFill>
                <a:srgbClr val="000000"/>
              </a:solidFill>
              <a:latin typeface="Times New Roman"/>
              <a:ea typeface="Times New Roman"/>
              <a:cs typeface="Times New Roman"/>
              <a:sym typeface="Times New Roman"/>
            </a:endParaRPr>
          </a:p>
          <a:p>
            <a:pPr indent="-342900" lvl="0" marL="457200" rtl="0" algn="l">
              <a:spcBef>
                <a:spcPts val="0"/>
              </a:spcBef>
              <a:spcAft>
                <a:spcPts val="0"/>
              </a:spcAft>
              <a:buClr>
                <a:srgbClr val="000000"/>
              </a:buClr>
              <a:buSzPts val="1800"/>
              <a:buFont typeface="Times New Roman"/>
              <a:buChar char="●"/>
            </a:pPr>
            <a:r>
              <a:rPr lang="en" sz="1800">
                <a:solidFill>
                  <a:srgbClr val="000000"/>
                </a:solidFill>
                <a:latin typeface="Times New Roman"/>
                <a:ea typeface="Times New Roman"/>
                <a:cs typeface="Times New Roman"/>
                <a:sym typeface="Times New Roman"/>
              </a:rPr>
              <a:t>Method: </a:t>
            </a:r>
            <a:endParaRPr sz="1800">
              <a:solidFill>
                <a:srgbClr val="000000"/>
              </a:solidFill>
              <a:latin typeface="Times New Roman"/>
              <a:ea typeface="Times New Roman"/>
              <a:cs typeface="Times New Roman"/>
              <a:sym typeface="Times New Roman"/>
            </a:endParaRPr>
          </a:p>
          <a:p>
            <a:pPr indent="-342900" lvl="1" marL="914400" rtl="0" algn="l">
              <a:spcBef>
                <a:spcPts val="0"/>
              </a:spcBef>
              <a:spcAft>
                <a:spcPts val="0"/>
              </a:spcAft>
              <a:buClr>
                <a:srgbClr val="000000"/>
              </a:buClr>
              <a:buSzPts val="1800"/>
              <a:buFont typeface="Times New Roman"/>
              <a:buChar char="○"/>
            </a:pPr>
            <a:r>
              <a:rPr lang="en" sz="1800">
                <a:solidFill>
                  <a:srgbClr val="000000"/>
                </a:solidFill>
                <a:latin typeface="Times New Roman"/>
                <a:ea typeface="Times New Roman"/>
                <a:cs typeface="Times New Roman"/>
                <a:sym typeface="Times New Roman"/>
              </a:rPr>
              <a:t>Send user generated labels and images to a server (currently my computer) </a:t>
            </a:r>
            <a:endParaRPr sz="1800">
              <a:solidFill>
                <a:srgbClr val="000000"/>
              </a:solidFill>
              <a:latin typeface="Times New Roman"/>
              <a:ea typeface="Times New Roman"/>
              <a:cs typeface="Times New Roman"/>
              <a:sym typeface="Times New Roman"/>
            </a:endParaRPr>
          </a:p>
          <a:p>
            <a:pPr indent="-342900" lvl="1" marL="914400" rtl="0" algn="l">
              <a:spcBef>
                <a:spcPts val="0"/>
              </a:spcBef>
              <a:spcAft>
                <a:spcPts val="0"/>
              </a:spcAft>
              <a:buClr>
                <a:srgbClr val="000000"/>
              </a:buClr>
              <a:buSzPts val="1800"/>
              <a:buFont typeface="Times New Roman"/>
              <a:buChar char="○"/>
            </a:pPr>
            <a:r>
              <a:rPr lang="en" sz="1800">
                <a:solidFill>
                  <a:srgbClr val="000000"/>
                </a:solidFill>
                <a:latin typeface="Times New Roman"/>
                <a:ea typeface="Times New Roman"/>
                <a:cs typeface="Times New Roman"/>
                <a:sym typeface="Times New Roman"/>
              </a:rPr>
              <a:t>Daily retrain of the NN</a:t>
            </a:r>
            <a:endParaRPr sz="1800">
              <a:solidFill>
                <a:srgbClr val="000000"/>
              </a:solidFill>
              <a:latin typeface="Times New Roman"/>
              <a:ea typeface="Times New Roman"/>
              <a:cs typeface="Times New Roman"/>
              <a:sym typeface="Times New Roman"/>
            </a:endParaRPr>
          </a:p>
          <a:p>
            <a:pPr indent="-342900" lvl="1" marL="914400" rtl="0" algn="l">
              <a:spcBef>
                <a:spcPts val="0"/>
              </a:spcBef>
              <a:spcAft>
                <a:spcPts val="0"/>
              </a:spcAft>
              <a:buClr>
                <a:srgbClr val="000000"/>
              </a:buClr>
              <a:buSzPts val="1800"/>
              <a:buFont typeface="Times New Roman"/>
              <a:buChar char="○"/>
            </a:pPr>
            <a:r>
              <a:rPr lang="en" sz="1800">
                <a:solidFill>
                  <a:srgbClr val="000000"/>
                </a:solidFill>
                <a:latin typeface="Times New Roman"/>
                <a:ea typeface="Times New Roman"/>
                <a:cs typeface="Times New Roman"/>
                <a:sym typeface="Times New Roman"/>
              </a:rPr>
              <a:t>P</a:t>
            </a:r>
            <a:r>
              <a:rPr lang="en" sz="1800">
                <a:solidFill>
                  <a:srgbClr val="000000"/>
                </a:solidFill>
                <a:latin typeface="Times New Roman"/>
                <a:ea typeface="Times New Roman"/>
                <a:cs typeface="Times New Roman"/>
                <a:sym typeface="Times New Roman"/>
              </a:rPr>
              <a:t>reserve the highest </a:t>
            </a:r>
            <a:r>
              <a:rPr lang="en" sz="1800">
                <a:solidFill>
                  <a:srgbClr val="000000"/>
                </a:solidFill>
                <a:latin typeface="Times New Roman"/>
                <a:ea typeface="Times New Roman"/>
                <a:cs typeface="Times New Roman"/>
                <a:sym typeface="Times New Roman"/>
              </a:rPr>
              <a:t>accuracy</a:t>
            </a:r>
            <a:r>
              <a:rPr lang="en" sz="1800">
                <a:solidFill>
                  <a:srgbClr val="000000"/>
                </a:solidFill>
                <a:latin typeface="Times New Roman"/>
                <a:ea typeface="Times New Roman"/>
                <a:cs typeface="Times New Roman"/>
                <a:sym typeface="Times New Roman"/>
              </a:rPr>
              <a:t> </a:t>
            </a:r>
            <a:r>
              <a:rPr lang="en" sz="1800">
                <a:solidFill>
                  <a:srgbClr val="000000"/>
                </a:solidFill>
                <a:latin typeface="Times New Roman"/>
                <a:ea typeface="Times New Roman"/>
                <a:cs typeface="Times New Roman"/>
                <a:sym typeface="Times New Roman"/>
              </a:rPr>
              <a:t>version</a:t>
            </a:r>
            <a:endParaRPr sz="1800">
              <a:solidFill>
                <a:srgbClr val="000000"/>
              </a:solidFill>
              <a:latin typeface="Times New Roman"/>
              <a:ea typeface="Times New Roman"/>
              <a:cs typeface="Times New Roman"/>
              <a:sym typeface="Times New Roman"/>
            </a:endParaRPr>
          </a:p>
          <a:p>
            <a:pPr indent="-342900" lvl="0" marL="457200" rtl="0" algn="l">
              <a:spcBef>
                <a:spcPts val="0"/>
              </a:spcBef>
              <a:spcAft>
                <a:spcPts val="0"/>
              </a:spcAft>
              <a:buClr>
                <a:srgbClr val="000000"/>
              </a:buClr>
              <a:buSzPts val="1800"/>
              <a:buFont typeface="Times New Roman"/>
              <a:buChar char="●"/>
            </a:pPr>
            <a:r>
              <a:rPr lang="en" sz="1800">
                <a:solidFill>
                  <a:srgbClr val="000000"/>
                </a:solidFill>
                <a:latin typeface="Times New Roman"/>
                <a:ea typeface="Times New Roman"/>
                <a:cs typeface="Times New Roman"/>
                <a:sym typeface="Times New Roman"/>
              </a:rPr>
              <a:t>Flaws: </a:t>
            </a:r>
            <a:endParaRPr sz="1800">
              <a:solidFill>
                <a:srgbClr val="000000"/>
              </a:solidFill>
              <a:latin typeface="Times New Roman"/>
              <a:ea typeface="Times New Roman"/>
              <a:cs typeface="Times New Roman"/>
              <a:sym typeface="Times New Roman"/>
            </a:endParaRPr>
          </a:p>
          <a:p>
            <a:pPr indent="-342900" lvl="1" marL="914400" rtl="0" algn="l">
              <a:spcBef>
                <a:spcPts val="0"/>
              </a:spcBef>
              <a:spcAft>
                <a:spcPts val="0"/>
              </a:spcAft>
              <a:buClr>
                <a:srgbClr val="000000"/>
              </a:buClr>
              <a:buSzPts val="1800"/>
              <a:buFont typeface="Times New Roman"/>
              <a:buChar char="○"/>
            </a:pPr>
            <a:r>
              <a:rPr lang="en" sz="1800">
                <a:solidFill>
                  <a:srgbClr val="000000"/>
                </a:solidFill>
                <a:latin typeface="Times New Roman"/>
                <a:ea typeface="Times New Roman"/>
                <a:cs typeface="Times New Roman"/>
                <a:sym typeface="Times New Roman"/>
              </a:rPr>
              <a:t>Relies on user accuracy</a:t>
            </a:r>
            <a:endParaRPr sz="1800">
              <a:solidFill>
                <a:srgbClr val="000000"/>
              </a:solidFill>
              <a:latin typeface="Times New Roman"/>
              <a:ea typeface="Times New Roman"/>
              <a:cs typeface="Times New Roman"/>
              <a:sym typeface="Times New Roman"/>
            </a:endParaRPr>
          </a:p>
          <a:p>
            <a:pPr indent="-342900" lvl="1" marL="914400" rtl="0" algn="l">
              <a:spcBef>
                <a:spcPts val="0"/>
              </a:spcBef>
              <a:spcAft>
                <a:spcPts val="0"/>
              </a:spcAft>
              <a:buClr>
                <a:srgbClr val="000000"/>
              </a:buClr>
              <a:buSzPts val="1800"/>
              <a:buFont typeface="Times New Roman"/>
              <a:buChar char="○"/>
            </a:pPr>
            <a:r>
              <a:rPr lang="en" sz="1800">
                <a:solidFill>
                  <a:srgbClr val="000000"/>
                </a:solidFill>
                <a:latin typeface="Times New Roman"/>
                <a:ea typeface="Times New Roman"/>
                <a:cs typeface="Times New Roman"/>
                <a:sym typeface="Times New Roman"/>
              </a:rPr>
              <a:t>Long-term changes</a:t>
            </a:r>
            <a:endParaRPr sz="1800">
              <a:solidFill>
                <a:srgbClr val="000000"/>
              </a:solidFill>
              <a:latin typeface="Times New Roman"/>
              <a:ea typeface="Times New Roman"/>
              <a:cs typeface="Times New Roman"/>
              <a:sym typeface="Times New Roman"/>
            </a:endParaRPr>
          </a:p>
          <a:p>
            <a:pPr indent="-342900" lvl="1" marL="914400" rtl="0" algn="l">
              <a:spcBef>
                <a:spcPts val="0"/>
              </a:spcBef>
              <a:spcAft>
                <a:spcPts val="0"/>
              </a:spcAft>
              <a:buClr>
                <a:srgbClr val="000000"/>
              </a:buClr>
              <a:buSzPts val="1800"/>
              <a:buFont typeface="Times New Roman"/>
              <a:buChar char="○"/>
            </a:pPr>
            <a:r>
              <a:rPr lang="en" sz="1800">
                <a:solidFill>
                  <a:srgbClr val="000000"/>
                </a:solidFill>
                <a:latin typeface="Times New Roman"/>
                <a:ea typeface="Times New Roman"/>
                <a:cs typeface="Times New Roman"/>
                <a:sym typeface="Times New Roman"/>
              </a:rPr>
              <a:t>Currently </a:t>
            </a:r>
            <a:r>
              <a:rPr lang="en" sz="1800">
                <a:solidFill>
                  <a:srgbClr val="000000"/>
                </a:solidFill>
                <a:latin typeface="Times New Roman"/>
                <a:ea typeface="Times New Roman"/>
                <a:cs typeface="Times New Roman"/>
                <a:sym typeface="Times New Roman"/>
              </a:rPr>
              <a:t>unreliable implementation</a:t>
            </a:r>
            <a:endParaRPr sz="1800">
              <a:solidFill>
                <a:srgbClr val="000000"/>
              </a:solidFill>
              <a:latin typeface="Times New Roman"/>
              <a:ea typeface="Times New Roman"/>
              <a:cs typeface="Times New Roman"/>
              <a:sym typeface="Times New Roman"/>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3">
                                            <p:txEl>
                                              <p:pRg end="0" st="0"/>
                                            </p:txEl>
                                          </p:spTgt>
                                        </p:tgtEl>
                                        <p:attrNameLst>
                                          <p:attrName>style.visibility</p:attrName>
                                        </p:attrNameLst>
                                      </p:cBhvr>
                                      <p:to>
                                        <p:strVal val="visible"/>
                                      </p:to>
                                    </p:set>
                                    <p:animEffect filter="fade" transition="in">
                                      <p:cBhvr>
                                        <p:cTn dur="1000"/>
                                        <p:tgtEl>
                                          <p:spTgt spid="45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3">
                                            <p:txEl>
                                              <p:pRg end="1" st="1"/>
                                            </p:txEl>
                                          </p:spTgt>
                                        </p:tgtEl>
                                        <p:attrNameLst>
                                          <p:attrName>style.visibility</p:attrName>
                                        </p:attrNameLst>
                                      </p:cBhvr>
                                      <p:to>
                                        <p:strVal val="visible"/>
                                      </p:to>
                                    </p:set>
                                    <p:animEffect filter="fade" transition="in">
                                      <p:cBhvr>
                                        <p:cTn dur="1000"/>
                                        <p:tgtEl>
                                          <p:spTgt spid="45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3">
                                            <p:txEl>
                                              <p:pRg end="2" st="2"/>
                                            </p:txEl>
                                          </p:spTgt>
                                        </p:tgtEl>
                                        <p:attrNameLst>
                                          <p:attrName>style.visibility</p:attrName>
                                        </p:attrNameLst>
                                      </p:cBhvr>
                                      <p:to>
                                        <p:strVal val="visible"/>
                                      </p:to>
                                    </p:set>
                                    <p:animEffect filter="fade" transition="in">
                                      <p:cBhvr>
                                        <p:cTn dur="1000"/>
                                        <p:tgtEl>
                                          <p:spTgt spid="453">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3">
                                            <p:txEl>
                                              <p:pRg end="3" st="3"/>
                                            </p:txEl>
                                          </p:spTgt>
                                        </p:tgtEl>
                                        <p:attrNameLst>
                                          <p:attrName>style.visibility</p:attrName>
                                        </p:attrNameLst>
                                      </p:cBhvr>
                                      <p:to>
                                        <p:strVal val="visible"/>
                                      </p:to>
                                    </p:set>
                                    <p:animEffect filter="fade" transition="in">
                                      <p:cBhvr>
                                        <p:cTn dur="1000"/>
                                        <p:tgtEl>
                                          <p:spTgt spid="453">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3">
                                            <p:txEl>
                                              <p:pRg end="4" st="4"/>
                                            </p:txEl>
                                          </p:spTgt>
                                        </p:tgtEl>
                                        <p:attrNameLst>
                                          <p:attrName>style.visibility</p:attrName>
                                        </p:attrNameLst>
                                      </p:cBhvr>
                                      <p:to>
                                        <p:strVal val="visible"/>
                                      </p:to>
                                    </p:set>
                                    <p:animEffect filter="fade" transition="in">
                                      <p:cBhvr>
                                        <p:cTn dur="1000"/>
                                        <p:tgtEl>
                                          <p:spTgt spid="453">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3">
                                            <p:txEl>
                                              <p:pRg end="5" st="5"/>
                                            </p:txEl>
                                          </p:spTgt>
                                        </p:tgtEl>
                                        <p:attrNameLst>
                                          <p:attrName>style.visibility</p:attrName>
                                        </p:attrNameLst>
                                      </p:cBhvr>
                                      <p:to>
                                        <p:strVal val="visible"/>
                                      </p:to>
                                    </p:set>
                                    <p:animEffect filter="fade" transition="in">
                                      <p:cBhvr>
                                        <p:cTn dur="1000"/>
                                        <p:tgtEl>
                                          <p:spTgt spid="453">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3">
                                            <p:txEl>
                                              <p:pRg end="6" st="6"/>
                                            </p:txEl>
                                          </p:spTgt>
                                        </p:tgtEl>
                                        <p:attrNameLst>
                                          <p:attrName>style.visibility</p:attrName>
                                        </p:attrNameLst>
                                      </p:cBhvr>
                                      <p:to>
                                        <p:strVal val="visible"/>
                                      </p:to>
                                    </p:set>
                                    <p:animEffect filter="fade" transition="in">
                                      <p:cBhvr>
                                        <p:cTn dur="1000"/>
                                        <p:tgtEl>
                                          <p:spTgt spid="453">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3">
                                            <p:txEl>
                                              <p:pRg end="7" st="7"/>
                                            </p:txEl>
                                          </p:spTgt>
                                        </p:tgtEl>
                                        <p:attrNameLst>
                                          <p:attrName>style.visibility</p:attrName>
                                        </p:attrNameLst>
                                      </p:cBhvr>
                                      <p:to>
                                        <p:strVal val="visible"/>
                                      </p:to>
                                    </p:set>
                                    <p:animEffect filter="fade" transition="in">
                                      <p:cBhvr>
                                        <p:cTn dur="1000"/>
                                        <p:tgtEl>
                                          <p:spTgt spid="453">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3">
                                            <p:txEl>
                                              <p:pRg end="8" st="8"/>
                                            </p:txEl>
                                          </p:spTgt>
                                        </p:tgtEl>
                                        <p:attrNameLst>
                                          <p:attrName>style.visibility</p:attrName>
                                        </p:attrNameLst>
                                      </p:cBhvr>
                                      <p:to>
                                        <p:strVal val="visible"/>
                                      </p:to>
                                    </p:set>
                                    <p:animEffect filter="fade" transition="in">
                                      <p:cBhvr>
                                        <p:cTn dur="1000"/>
                                        <p:tgtEl>
                                          <p:spTgt spid="453">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3">
                                            <p:txEl>
                                              <p:pRg end="9" st="9"/>
                                            </p:txEl>
                                          </p:spTgt>
                                        </p:tgtEl>
                                        <p:attrNameLst>
                                          <p:attrName>style.visibility</p:attrName>
                                        </p:attrNameLst>
                                      </p:cBhvr>
                                      <p:to>
                                        <p:strVal val="visible"/>
                                      </p:to>
                                    </p:set>
                                    <p:animEffect filter="fade" transition="in">
                                      <p:cBhvr>
                                        <p:cTn dur="1000"/>
                                        <p:tgtEl>
                                          <p:spTgt spid="453">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3">
                                            <p:txEl>
                                              <p:pRg end="10" st="10"/>
                                            </p:txEl>
                                          </p:spTgt>
                                        </p:tgtEl>
                                        <p:attrNameLst>
                                          <p:attrName>style.visibility</p:attrName>
                                        </p:attrNameLst>
                                      </p:cBhvr>
                                      <p:to>
                                        <p:strVal val="visible"/>
                                      </p:to>
                                    </p:set>
                                    <p:animEffect filter="fade" transition="in">
                                      <p:cBhvr>
                                        <p:cTn dur="1000"/>
                                        <p:tgtEl>
                                          <p:spTgt spid="453">
                                            <p:txEl>
                                              <p:pRg end="10" st="1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7" name="Shape 457"/>
        <p:cNvGrpSpPr/>
        <p:nvPr/>
      </p:nvGrpSpPr>
      <p:grpSpPr>
        <a:xfrm>
          <a:off x="0" y="0"/>
          <a:ext cx="0" cy="0"/>
          <a:chOff x="0" y="0"/>
          <a:chExt cx="0" cy="0"/>
        </a:xfrm>
      </p:grpSpPr>
      <p:sp>
        <p:nvSpPr>
          <p:cNvPr id="458" name="Google Shape;458;p34"/>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highlight>
                  <a:srgbClr val="FF9900"/>
                </a:highlight>
              </a:rPr>
              <a:t>(Retrain code slide; Depending on the size of the code, I may screenshot the whole code or a representative sample.)</a:t>
            </a:r>
            <a:endParaRPr/>
          </a:p>
        </p:txBody>
      </p:sp>
      <p:sp>
        <p:nvSpPr>
          <p:cNvPr id="459" name="Google Shape;459;p34"/>
          <p:cNvSpPr txBox="1"/>
          <p:nvPr>
            <p:ph idx="1" type="body"/>
          </p:nvPr>
        </p:nvSpPr>
        <p:spPr>
          <a:xfrm>
            <a:off x="1303800" y="1990050"/>
            <a:ext cx="7030500" cy="2541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3" name="Shape 463"/>
        <p:cNvGrpSpPr/>
        <p:nvPr/>
      </p:nvGrpSpPr>
      <p:grpSpPr>
        <a:xfrm>
          <a:off x="0" y="0"/>
          <a:ext cx="0" cy="0"/>
          <a:chOff x="0" y="0"/>
          <a:chExt cx="0" cy="0"/>
        </a:xfrm>
      </p:grpSpPr>
      <p:sp>
        <p:nvSpPr>
          <p:cNvPr id="464" name="Google Shape;464;p35"/>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Prospective Students</a:t>
            </a:r>
            <a:endParaRPr/>
          </a:p>
        </p:txBody>
      </p:sp>
      <p:sp>
        <p:nvSpPr>
          <p:cNvPr id="465" name="Google Shape;465;p35"/>
          <p:cNvSpPr txBox="1"/>
          <p:nvPr>
            <p:ph idx="1" type="body"/>
          </p:nvPr>
        </p:nvSpPr>
        <p:spPr>
          <a:xfrm>
            <a:off x="1303800" y="1194025"/>
            <a:ext cx="7030500" cy="25416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Times New Roman"/>
              <a:buChar char="●"/>
            </a:pPr>
            <a:r>
              <a:rPr lang="en" sz="1800">
                <a:latin typeface="Times New Roman"/>
                <a:ea typeface="Times New Roman"/>
                <a:cs typeface="Times New Roman"/>
                <a:sym typeface="Times New Roman"/>
              </a:rPr>
              <a:t>Future of this project?</a:t>
            </a:r>
            <a:endParaRPr sz="1800">
              <a:latin typeface="Times New Roman"/>
              <a:ea typeface="Times New Roman"/>
              <a:cs typeface="Times New Roman"/>
              <a:sym typeface="Times New Roman"/>
            </a:endParaRPr>
          </a:p>
          <a:p>
            <a:pPr indent="-342900" lvl="1" marL="914400" rtl="0" algn="l">
              <a:spcBef>
                <a:spcPts val="0"/>
              </a:spcBef>
              <a:spcAft>
                <a:spcPts val="0"/>
              </a:spcAft>
              <a:buSzPts val="1800"/>
              <a:buFont typeface="Times New Roman"/>
              <a:buChar char="○"/>
            </a:pPr>
            <a:r>
              <a:rPr lang="en" sz="1800">
                <a:latin typeface="Times New Roman"/>
                <a:ea typeface="Times New Roman"/>
                <a:cs typeface="Times New Roman"/>
                <a:sym typeface="Times New Roman"/>
              </a:rPr>
              <a:t>JOIN the effort!</a:t>
            </a:r>
            <a:endParaRPr sz="1800">
              <a:latin typeface="Times New Roman"/>
              <a:ea typeface="Times New Roman"/>
              <a:cs typeface="Times New Roman"/>
              <a:sym typeface="Times New Roman"/>
            </a:endParaRPr>
          </a:p>
          <a:p>
            <a:pPr indent="0" lvl="0" marL="914400" rtl="0" algn="l">
              <a:spcBef>
                <a:spcPts val="1600"/>
              </a:spcBef>
              <a:spcAft>
                <a:spcPts val="0"/>
              </a:spcAft>
              <a:buNone/>
            </a:pPr>
            <a:r>
              <a:t/>
            </a:r>
            <a:endParaRPr sz="1800">
              <a:latin typeface="Times New Roman"/>
              <a:ea typeface="Times New Roman"/>
              <a:cs typeface="Times New Roman"/>
              <a:sym typeface="Times New Roman"/>
            </a:endParaRPr>
          </a:p>
          <a:p>
            <a:pPr indent="-342900" lvl="0" marL="457200" rtl="0" algn="l">
              <a:spcBef>
                <a:spcPts val="1600"/>
              </a:spcBef>
              <a:spcAft>
                <a:spcPts val="0"/>
              </a:spcAft>
              <a:buSzPts val="1800"/>
              <a:buFont typeface="Times New Roman"/>
              <a:buChar char="●"/>
            </a:pPr>
            <a:r>
              <a:rPr lang="en" sz="1800">
                <a:latin typeface="Times New Roman"/>
                <a:ea typeface="Times New Roman"/>
                <a:cs typeface="Times New Roman"/>
                <a:sym typeface="Times New Roman"/>
              </a:rPr>
              <a:t>Potential avenues:</a:t>
            </a:r>
            <a:endParaRPr sz="1800">
              <a:latin typeface="Times New Roman"/>
              <a:ea typeface="Times New Roman"/>
              <a:cs typeface="Times New Roman"/>
              <a:sym typeface="Times New Roman"/>
            </a:endParaRPr>
          </a:p>
          <a:p>
            <a:pPr indent="-342900" lvl="1" marL="914400" rtl="0" algn="l">
              <a:spcBef>
                <a:spcPts val="0"/>
              </a:spcBef>
              <a:spcAft>
                <a:spcPts val="0"/>
              </a:spcAft>
              <a:buSzPts val="1800"/>
              <a:buFont typeface="Times New Roman"/>
              <a:buChar char="○"/>
            </a:pPr>
            <a:r>
              <a:rPr lang="en" sz="1800">
                <a:latin typeface="Times New Roman"/>
                <a:ea typeface="Times New Roman"/>
                <a:cs typeface="Times New Roman"/>
                <a:sym typeface="Times New Roman"/>
              </a:rPr>
              <a:t>Severity rating </a:t>
            </a:r>
            <a:endParaRPr sz="1800">
              <a:latin typeface="Times New Roman"/>
              <a:ea typeface="Times New Roman"/>
              <a:cs typeface="Times New Roman"/>
              <a:sym typeface="Times New Roman"/>
            </a:endParaRPr>
          </a:p>
          <a:p>
            <a:pPr indent="-342900" lvl="1" marL="914400" rtl="0" algn="l">
              <a:spcBef>
                <a:spcPts val="0"/>
              </a:spcBef>
              <a:spcAft>
                <a:spcPts val="0"/>
              </a:spcAft>
              <a:buSzPts val="1800"/>
              <a:buFont typeface="Times New Roman"/>
              <a:buChar char="○"/>
            </a:pPr>
            <a:r>
              <a:rPr lang="en" sz="1800">
                <a:latin typeface="Times New Roman"/>
                <a:ea typeface="Times New Roman"/>
                <a:cs typeface="Times New Roman"/>
                <a:sym typeface="Times New Roman"/>
              </a:rPr>
              <a:t>Efficient escape routes</a:t>
            </a:r>
            <a:endParaRPr sz="1800">
              <a:latin typeface="Times New Roman"/>
              <a:ea typeface="Times New Roman"/>
              <a:cs typeface="Times New Roman"/>
              <a:sym typeface="Times New Roman"/>
            </a:endParaRPr>
          </a:p>
          <a:p>
            <a:pPr indent="-342900" lvl="1" marL="914400" rtl="0" algn="l">
              <a:spcBef>
                <a:spcPts val="0"/>
              </a:spcBef>
              <a:spcAft>
                <a:spcPts val="0"/>
              </a:spcAft>
              <a:buSzPts val="1800"/>
              <a:buFont typeface="Times New Roman"/>
              <a:buChar char="○"/>
            </a:pPr>
            <a:r>
              <a:rPr lang="en" sz="1800">
                <a:latin typeface="Times New Roman"/>
                <a:ea typeface="Times New Roman"/>
                <a:cs typeface="Times New Roman"/>
                <a:sym typeface="Times New Roman"/>
              </a:rPr>
              <a:t>Optimal datasets (to inc. fbeta)</a:t>
            </a:r>
            <a:endParaRPr sz="1800">
              <a:latin typeface="Times New Roman"/>
              <a:ea typeface="Times New Roman"/>
              <a:cs typeface="Times New Roman"/>
              <a:sym typeface="Times New Roman"/>
            </a:endParaRPr>
          </a:p>
          <a:p>
            <a:pPr indent="-342900" lvl="1" marL="914400" rtl="0" algn="l">
              <a:spcBef>
                <a:spcPts val="0"/>
              </a:spcBef>
              <a:spcAft>
                <a:spcPts val="0"/>
              </a:spcAft>
              <a:buSzPts val="1800"/>
              <a:buFont typeface="Times New Roman"/>
              <a:buChar char="○"/>
            </a:pPr>
            <a:r>
              <a:rPr lang="en" sz="1800">
                <a:highlight>
                  <a:srgbClr val="FF9900"/>
                </a:highlight>
                <a:latin typeface="Times New Roman"/>
                <a:ea typeface="Times New Roman"/>
                <a:cs typeface="Times New Roman"/>
                <a:sym typeface="Times New Roman"/>
              </a:rPr>
              <a:t>[may insert more avenues in final presentation]</a:t>
            </a:r>
            <a:endParaRPr sz="1800">
              <a:highlight>
                <a:srgbClr val="FF9900"/>
              </a:highlight>
              <a:latin typeface="Times New Roman"/>
              <a:ea typeface="Times New Roman"/>
              <a:cs typeface="Times New Roman"/>
              <a:sym typeface="Times New Roman"/>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9" name="Shape 469"/>
        <p:cNvGrpSpPr/>
        <p:nvPr/>
      </p:nvGrpSpPr>
      <p:grpSpPr>
        <a:xfrm>
          <a:off x="0" y="0"/>
          <a:ext cx="0" cy="0"/>
          <a:chOff x="0" y="0"/>
          <a:chExt cx="0" cy="0"/>
        </a:xfrm>
      </p:grpSpPr>
      <p:sp>
        <p:nvSpPr>
          <p:cNvPr id="470" name="Google Shape;470;p36"/>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Credits</a:t>
            </a:r>
            <a:endParaRPr/>
          </a:p>
        </p:txBody>
      </p:sp>
      <p:sp>
        <p:nvSpPr>
          <p:cNvPr id="471" name="Google Shape;471;p36"/>
          <p:cNvSpPr txBox="1"/>
          <p:nvPr>
            <p:ph idx="1" type="body"/>
          </p:nvPr>
        </p:nvSpPr>
        <p:spPr>
          <a:xfrm>
            <a:off x="1303800" y="1990050"/>
            <a:ext cx="7030500" cy="25416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Times New Roman"/>
              <a:buChar char="●"/>
            </a:pPr>
            <a:r>
              <a:rPr lang="en" sz="1800">
                <a:latin typeface="Times New Roman"/>
                <a:ea typeface="Times New Roman"/>
                <a:cs typeface="Times New Roman"/>
                <a:sym typeface="Times New Roman"/>
              </a:rPr>
              <a:t>Directors Mr. White and Dr. Gabor</a:t>
            </a:r>
            <a:endParaRPr sz="1800">
              <a:latin typeface="Times New Roman"/>
              <a:ea typeface="Times New Roman"/>
              <a:cs typeface="Times New Roman"/>
              <a:sym typeface="Times New Roman"/>
            </a:endParaRPr>
          </a:p>
          <a:p>
            <a:pPr indent="-342900" lvl="0" marL="457200" rtl="0" algn="l">
              <a:spcBef>
                <a:spcPts val="0"/>
              </a:spcBef>
              <a:spcAft>
                <a:spcPts val="0"/>
              </a:spcAft>
              <a:buSzPts val="1800"/>
              <a:buFont typeface="Times New Roman"/>
              <a:buChar char="●"/>
            </a:pPr>
            <a:r>
              <a:rPr lang="en" sz="1800">
                <a:latin typeface="Times New Roman"/>
                <a:ea typeface="Times New Roman"/>
                <a:cs typeface="Times New Roman"/>
                <a:sym typeface="Times New Roman"/>
              </a:rPr>
              <a:t>Research partner Connor Grimberg</a:t>
            </a:r>
            <a:endParaRPr sz="1800">
              <a:latin typeface="Times New Roman"/>
              <a:ea typeface="Times New Roman"/>
              <a:cs typeface="Times New Roman"/>
              <a:sym typeface="Times New Roman"/>
            </a:endParaRPr>
          </a:p>
          <a:p>
            <a:pPr indent="-342900" lvl="0" marL="457200" rtl="0" algn="l">
              <a:spcBef>
                <a:spcPts val="0"/>
              </a:spcBef>
              <a:spcAft>
                <a:spcPts val="0"/>
              </a:spcAft>
              <a:buSzPts val="1800"/>
              <a:buFont typeface="Times New Roman"/>
              <a:buChar char="●"/>
            </a:pPr>
            <a:r>
              <a:rPr lang="en" sz="1800">
                <a:latin typeface="Times New Roman"/>
                <a:ea typeface="Times New Roman"/>
                <a:cs typeface="Times New Roman"/>
                <a:sym typeface="Times New Roman"/>
              </a:rPr>
              <a:t>Remote Sensing for Disaster Response course</a:t>
            </a:r>
            <a:endParaRPr sz="1800">
              <a:latin typeface="Times New Roman"/>
              <a:ea typeface="Times New Roman"/>
              <a:cs typeface="Times New Roman"/>
              <a:sym typeface="Times New Roman"/>
            </a:endParaRPr>
          </a:p>
          <a:p>
            <a:pPr indent="-342900" lvl="0" marL="457200" rtl="0" algn="l">
              <a:spcBef>
                <a:spcPts val="0"/>
              </a:spcBef>
              <a:spcAft>
                <a:spcPts val="0"/>
              </a:spcAft>
              <a:buSzPts val="1800"/>
              <a:buFont typeface="Times New Roman"/>
              <a:buChar char="●"/>
            </a:pPr>
            <a:r>
              <a:rPr lang="en" sz="1800">
                <a:latin typeface="Times New Roman"/>
                <a:ea typeface="Times New Roman"/>
                <a:cs typeface="Times New Roman"/>
                <a:sym typeface="Times New Roman"/>
              </a:rPr>
              <a:t>Other TJ peers involved</a:t>
            </a:r>
            <a:endParaRPr sz="1800">
              <a:latin typeface="Times New Roman"/>
              <a:ea typeface="Times New Roman"/>
              <a:cs typeface="Times New Roman"/>
              <a:sym typeface="Times New Roman"/>
            </a:endParaRPr>
          </a:p>
          <a:p>
            <a:pPr indent="-342900" lvl="0" marL="457200" rtl="0" algn="l">
              <a:spcBef>
                <a:spcPts val="0"/>
              </a:spcBef>
              <a:spcAft>
                <a:spcPts val="0"/>
              </a:spcAft>
              <a:buSzPts val="1800"/>
              <a:buFont typeface="Times New Roman"/>
              <a:buChar char="●"/>
            </a:pPr>
            <a:r>
              <a:rPr lang="en" sz="1800">
                <a:highlight>
                  <a:srgbClr val="FF9900"/>
                </a:highlight>
                <a:latin typeface="Times New Roman"/>
                <a:ea typeface="Times New Roman"/>
                <a:cs typeface="Times New Roman"/>
                <a:sym typeface="Times New Roman"/>
              </a:rPr>
              <a:t>[I may come up with more people to thank later.]</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0" name="Shape 290"/>
        <p:cNvGrpSpPr/>
        <p:nvPr/>
      </p:nvGrpSpPr>
      <p:grpSpPr>
        <a:xfrm>
          <a:off x="0" y="0"/>
          <a:ext cx="0" cy="0"/>
          <a:chOff x="0" y="0"/>
          <a:chExt cx="0" cy="0"/>
        </a:xfrm>
      </p:grpSpPr>
      <p:sp>
        <p:nvSpPr>
          <p:cNvPr id="291" name="Google Shape;291;p15"/>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Alarming Stats for Past 20 Years </a:t>
            </a:r>
            <a:endParaRPr/>
          </a:p>
        </p:txBody>
      </p:sp>
      <p:sp>
        <p:nvSpPr>
          <p:cNvPr id="292" name="Google Shape;292;p15"/>
          <p:cNvSpPr txBox="1"/>
          <p:nvPr>
            <p:ph idx="1" type="body"/>
          </p:nvPr>
        </p:nvSpPr>
        <p:spPr>
          <a:xfrm>
            <a:off x="1303800" y="1218875"/>
            <a:ext cx="7030500" cy="254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800"/>
          </a:p>
          <a:p>
            <a:pPr indent="-342900" lvl="0" marL="457200" rtl="0" algn="l">
              <a:spcBef>
                <a:spcPts val="1600"/>
              </a:spcBef>
              <a:spcAft>
                <a:spcPts val="0"/>
              </a:spcAft>
              <a:buSzPts val="1800"/>
              <a:buChar char="●"/>
            </a:pPr>
            <a:r>
              <a:rPr b="1" lang="en" sz="1800" u="sng">
                <a:latin typeface="Times New Roman"/>
                <a:ea typeface="Times New Roman"/>
                <a:cs typeface="Times New Roman"/>
                <a:sym typeface="Times New Roman"/>
              </a:rPr>
              <a:t>1,300,000</a:t>
            </a:r>
            <a:r>
              <a:rPr lang="en" sz="1800">
                <a:latin typeface="Times New Roman"/>
                <a:ea typeface="Times New Roman"/>
                <a:cs typeface="Times New Roman"/>
                <a:sym typeface="Times New Roman"/>
              </a:rPr>
              <a:t> died</a:t>
            </a:r>
            <a:endParaRPr sz="1800">
              <a:latin typeface="Times New Roman"/>
              <a:ea typeface="Times New Roman"/>
              <a:cs typeface="Times New Roman"/>
              <a:sym typeface="Times New Roman"/>
            </a:endParaRPr>
          </a:p>
          <a:p>
            <a:pPr indent="-342900" lvl="0" marL="457200" rtl="0" algn="l">
              <a:spcBef>
                <a:spcPts val="0"/>
              </a:spcBef>
              <a:spcAft>
                <a:spcPts val="0"/>
              </a:spcAft>
              <a:buSzPts val="1800"/>
              <a:buChar char="●"/>
            </a:pPr>
            <a:r>
              <a:rPr b="1" lang="en" sz="1800" u="sng">
                <a:latin typeface="Times New Roman"/>
                <a:ea typeface="Times New Roman"/>
                <a:cs typeface="Times New Roman"/>
                <a:sym typeface="Times New Roman"/>
              </a:rPr>
              <a:t>4,400,000,000</a:t>
            </a:r>
            <a:r>
              <a:rPr lang="en" sz="1800">
                <a:latin typeface="Times New Roman"/>
                <a:ea typeface="Times New Roman"/>
                <a:cs typeface="Times New Roman"/>
                <a:sym typeface="Times New Roman"/>
              </a:rPr>
              <a:t> impacted</a:t>
            </a:r>
            <a:endParaRPr sz="1800">
              <a:latin typeface="Times New Roman"/>
              <a:ea typeface="Times New Roman"/>
              <a:cs typeface="Times New Roman"/>
              <a:sym typeface="Times New Roman"/>
            </a:endParaRPr>
          </a:p>
          <a:p>
            <a:pPr indent="-342900" lvl="0" marL="457200" rtl="0" algn="l">
              <a:spcBef>
                <a:spcPts val="0"/>
              </a:spcBef>
              <a:spcAft>
                <a:spcPts val="0"/>
              </a:spcAft>
              <a:buSzPts val="1800"/>
              <a:buChar char="●"/>
            </a:pPr>
            <a:r>
              <a:rPr lang="en" sz="1800">
                <a:latin typeface="Times New Roman"/>
                <a:ea typeface="Times New Roman"/>
                <a:cs typeface="Times New Roman"/>
                <a:sym typeface="Times New Roman"/>
              </a:rPr>
              <a:t>~</a:t>
            </a:r>
            <a:r>
              <a:rPr b="1" lang="en" sz="1800" u="sng">
                <a:latin typeface="Times New Roman"/>
                <a:ea typeface="Times New Roman"/>
                <a:cs typeface="Times New Roman"/>
                <a:sym typeface="Times New Roman"/>
              </a:rPr>
              <a:t>60,000</a:t>
            </a:r>
            <a:r>
              <a:rPr lang="en" sz="1800">
                <a:latin typeface="Times New Roman"/>
                <a:ea typeface="Times New Roman"/>
                <a:cs typeface="Times New Roman"/>
                <a:sym typeface="Times New Roman"/>
              </a:rPr>
              <a:t> die/year</a:t>
            </a:r>
            <a:endParaRPr sz="1800">
              <a:latin typeface="Times New Roman"/>
              <a:ea typeface="Times New Roman"/>
              <a:cs typeface="Times New Roman"/>
              <a:sym typeface="Times New Roman"/>
            </a:endParaRPr>
          </a:p>
          <a:p>
            <a:pPr indent="0" lvl="0" marL="0" rtl="0" algn="l">
              <a:spcBef>
                <a:spcPts val="1600"/>
              </a:spcBef>
              <a:spcAft>
                <a:spcPts val="0"/>
              </a:spcAft>
              <a:buNone/>
            </a:pPr>
            <a:r>
              <a:rPr lang="en" sz="1800">
                <a:solidFill>
                  <a:srgbClr val="222222"/>
                </a:solidFill>
                <a:highlight>
                  <a:srgbClr val="FFFFFF"/>
                </a:highlight>
                <a:latin typeface="Roboto"/>
                <a:ea typeface="Roboto"/>
                <a:cs typeface="Roboto"/>
                <a:sym typeface="Roboto"/>
              </a:rPr>
              <a:t> 	</a:t>
            </a:r>
            <a:endParaRPr b="1" sz="1800">
              <a:solidFill>
                <a:srgbClr val="FFFFFF"/>
              </a:solidFill>
              <a:highlight>
                <a:srgbClr val="980000"/>
              </a:highlight>
              <a:latin typeface="Roboto"/>
              <a:ea typeface="Roboto"/>
              <a:cs typeface="Roboto"/>
              <a:sym typeface="Roboto"/>
            </a:endParaRPr>
          </a:p>
          <a:p>
            <a:pPr indent="457200" lvl="0" marL="914400" rtl="0" algn="l">
              <a:spcBef>
                <a:spcPts val="1600"/>
              </a:spcBef>
              <a:spcAft>
                <a:spcPts val="1600"/>
              </a:spcAft>
              <a:buNone/>
            </a:pPr>
            <a:r>
              <a:t/>
            </a:r>
            <a:endParaRPr b="1" sz="1800" u="sng">
              <a:solidFill>
                <a:srgbClr val="FFFFFF"/>
              </a:solidFill>
              <a:highlight>
                <a:srgbClr val="980000"/>
              </a:highlight>
              <a:latin typeface="Roboto"/>
              <a:ea typeface="Roboto"/>
              <a:cs typeface="Roboto"/>
              <a:sym typeface="Roboto"/>
            </a:endParaRPr>
          </a:p>
        </p:txBody>
      </p:sp>
      <p:pic>
        <p:nvPicPr>
          <p:cNvPr id="293" name="Google Shape;293;p15"/>
          <p:cNvPicPr preferRelativeResize="0"/>
          <p:nvPr/>
        </p:nvPicPr>
        <p:blipFill>
          <a:blip r:embed="rId3">
            <a:alphaModFix/>
          </a:blip>
          <a:stretch>
            <a:fillRect/>
          </a:stretch>
        </p:blipFill>
        <p:spPr>
          <a:xfrm>
            <a:off x="4572000" y="1597875"/>
            <a:ext cx="4531225" cy="3519274"/>
          </a:xfrm>
          <a:prstGeom prst="rect">
            <a:avLst/>
          </a:prstGeom>
          <a:noFill/>
          <a:ln>
            <a:noFill/>
          </a:ln>
        </p:spPr>
      </p:pic>
      <p:sp>
        <p:nvSpPr>
          <p:cNvPr id="294" name="Google Shape;294;p15"/>
          <p:cNvSpPr txBox="1"/>
          <p:nvPr/>
        </p:nvSpPr>
        <p:spPr>
          <a:xfrm>
            <a:off x="5269788" y="1093525"/>
            <a:ext cx="3693000" cy="33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Nunito"/>
                <a:ea typeface="Nunito"/>
                <a:cs typeface="Nunito"/>
                <a:sym typeface="Nunito"/>
              </a:rPr>
              <a:t>Annual Number of Natural Disaster Events Globally from 2000 to 2019</a:t>
            </a:r>
            <a:endParaRPr b="1">
              <a:latin typeface="Nunito"/>
              <a:ea typeface="Nunito"/>
              <a:cs typeface="Nunito"/>
              <a:sym typeface="Nunito"/>
            </a:endParaRPr>
          </a:p>
          <a:p>
            <a:pPr indent="0" lvl="0" marL="0" rtl="0" algn="l">
              <a:spcBef>
                <a:spcPts val="0"/>
              </a:spcBef>
              <a:spcAft>
                <a:spcPts val="0"/>
              </a:spcAft>
              <a:buNone/>
            </a:pPr>
            <a:r>
              <a:t/>
            </a:r>
            <a:endParaRPr>
              <a:latin typeface="Nunito"/>
              <a:ea typeface="Nunito"/>
              <a:cs typeface="Nunito"/>
              <a:sym typeface="Nunito"/>
            </a:endParaRPr>
          </a:p>
          <a:p>
            <a:pPr indent="0" lvl="0" marL="0" rtl="0" algn="l">
              <a:spcBef>
                <a:spcPts val="0"/>
              </a:spcBef>
              <a:spcAft>
                <a:spcPts val="0"/>
              </a:spcAft>
              <a:buNone/>
            </a:pPr>
            <a:r>
              <a:t/>
            </a:r>
            <a:endParaRPr>
              <a:latin typeface="Nunito"/>
              <a:ea typeface="Nunito"/>
              <a:cs typeface="Nunito"/>
              <a:sym typeface="Nuni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2">
                                            <p:txEl>
                                              <p:pRg end="0" st="0"/>
                                            </p:txEl>
                                          </p:spTgt>
                                        </p:tgtEl>
                                        <p:attrNameLst>
                                          <p:attrName>style.visibility</p:attrName>
                                        </p:attrNameLst>
                                      </p:cBhvr>
                                      <p:to>
                                        <p:strVal val="visible"/>
                                      </p:to>
                                    </p:set>
                                    <p:animEffect filter="fade" transition="in">
                                      <p:cBhvr>
                                        <p:cTn dur="1000"/>
                                        <p:tgtEl>
                                          <p:spTgt spid="29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2">
                                            <p:txEl>
                                              <p:pRg end="1" st="1"/>
                                            </p:txEl>
                                          </p:spTgt>
                                        </p:tgtEl>
                                        <p:attrNameLst>
                                          <p:attrName>style.visibility</p:attrName>
                                        </p:attrNameLst>
                                      </p:cBhvr>
                                      <p:to>
                                        <p:strVal val="visible"/>
                                      </p:to>
                                    </p:set>
                                    <p:animEffect filter="fade" transition="in">
                                      <p:cBhvr>
                                        <p:cTn dur="1000"/>
                                        <p:tgtEl>
                                          <p:spTgt spid="29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2">
                                            <p:txEl>
                                              <p:pRg end="2" st="2"/>
                                            </p:txEl>
                                          </p:spTgt>
                                        </p:tgtEl>
                                        <p:attrNameLst>
                                          <p:attrName>style.visibility</p:attrName>
                                        </p:attrNameLst>
                                      </p:cBhvr>
                                      <p:to>
                                        <p:strVal val="visible"/>
                                      </p:to>
                                    </p:set>
                                    <p:animEffect filter="fade" transition="in">
                                      <p:cBhvr>
                                        <p:cTn dur="1000"/>
                                        <p:tgtEl>
                                          <p:spTgt spid="292">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2">
                                            <p:txEl>
                                              <p:pRg end="3" st="3"/>
                                            </p:txEl>
                                          </p:spTgt>
                                        </p:tgtEl>
                                        <p:attrNameLst>
                                          <p:attrName>style.visibility</p:attrName>
                                        </p:attrNameLst>
                                      </p:cBhvr>
                                      <p:to>
                                        <p:strVal val="visible"/>
                                      </p:to>
                                    </p:set>
                                    <p:animEffect filter="fade" transition="in">
                                      <p:cBhvr>
                                        <p:cTn dur="1000"/>
                                        <p:tgtEl>
                                          <p:spTgt spid="292">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2">
                                            <p:txEl>
                                              <p:pRg end="4" st="4"/>
                                            </p:txEl>
                                          </p:spTgt>
                                        </p:tgtEl>
                                        <p:attrNameLst>
                                          <p:attrName>style.visibility</p:attrName>
                                        </p:attrNameLst>
                                      </p:cBhvr>
                                      <p:to>
                                        <p:strVal val="visible"/>
                                      </p:to>
                                    </p:set>
                                    <p:animEffect filter="fade" transition="in">
                                      <p:cBhvr>
                                        <p:cTn dur="1000"/>
                                        <p:tgtEl>
                                          <p:spTgt spid="292">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2">
                                            <p:txEl>
                                              <p:pRg end="5" st="5"/>
                                            </p:txEl>
                                          </p:spTgt>
                                        </p:tgtEl>
                                        <p:attrNameLst>
                                          <p:attrName>style.visibility</p:attrName>
                                        </p:attrNameLst>
                                      </p:cBhvr>
                                      <p:to>
                                        <p:strVal val="visible"/>
                                      </p:to>
                                    </p:set>
                                    <p:animEffect filter="fade" transition="in">
                                      <p:cBhvr>
                                        <p:cTn dur="1000"/>
                                        <p:tgtEl>
                                          <p:spTgt spid="292">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3"/>
                                        </p:tgtEl>
                                        <p:attrNameLst>
                                          <p:attrName>style.visibility</p:attrName>
                                        </p:attrNameLst>
                                      </p:cBhvr>
                                      <p:to>
                                        <p:strVal val="visible"/>
                                      </p:to>
                                    </p:set>
                                    <p:animEffect filter="fade" transition="in">
                                      <p:cBhvr>
                                        <p:cTn dur="1000"/>
                                        <p:tgtEl>
                                          <p:spTgt spid="293"/>
                                        </p:tgtEl>
                                      </p:cBhvr>
                                    </p:animEffect>
                                  </p:childTnLst>
                                </p:cTn>
                              </p:par>
                              <p:par>
                                <p:cTn fill="hold" nodeType="withEffect" presetClass="entr" presetID="10" presetSubtype="0">
                                  <p:stCondLst>
                                    <p:cond delay="0"/>
                                  </p:stCondLst>
                                  <p:childTnLst>
                                    <p:set>
                                      <p:cBhvr>
                                        <p:cTn dur="1" fill="hold">
                                          <p:stCondLst>
                                            <p:cond delay="0"/>
                                          </p:stCondLst>
                                        </p:cTn>
                                        <p:tgtEl>
                                          <p:spTgt spid="294"/>
                                        </p:tgtEl>
                                        <p:attrNameLst>
                                          <p:attrName>style.visibility</p:attrName>
                                        </p:attrNameLst>
                                      </p:cBhvr>
                                      <p:to>
                                        <p:strVal val="visible"/>
                                      </p:to>
                                    </p:set>
                                    <p:animEffect filter="fade" transition="in">
                                      <p:cBhvr>
                                        <p:cTn dur="1000"/>
                                        <p:tgtEl>
                                          <p:spTgt spid="29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8" name="Shape 298"/>
        <p:cNvGrpSpPr/>
        <p:nvPr/>
      </p:nvGrpSpPr>
      <p:grpSpPr>
        <a:xfrm>
          <a:off x="0" y="0"/>
          <a:ext cx="0" cy="0"/>
          <a:chOff x="0" y="0"/>
          <a:chExt cx="0" cy="0"/>
        </a:xfrm>
      </p:grpSpPr>
      <p:sp>
        <p:nvSpPr>
          <p:cNvPr id="299" name="Google Shape;299;p16"/>
          <p:cNvSpPr txBox="1"/>
          <p:nvPr>
            <p:ph type="title"/>
          </p:nvPr>
        </p:nvSpPr>
        <p:spPr>
          <a:xfrm>
            <a:off x="1282575" y="18131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Well, what is being done to prevent deaths?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3" name="Shape 303"/>
        <p:cNvGrpSpPr/>
        <p:nvPr/>
      </p:nvGrpSpPr>
      <p:grpSpPr>
        <a:xfrm>
          <a:off x="0" y="0"/>
          <a:ext cx="0" cy="0"/>
          <a:chOff x="0" y="0"/>
          <a:chExt cx="0" cy="0"/>
        </a:xfrm>
      </p:grpSpPr>
      <p:sp>
        <p:nvSpPr>
          <p:cNvPr id="304" name="Google Shape;304;p17"/>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Introducing Civil Air Patrol (CAP)</a:t>
            </a:r>
            <a:endParaRPr/>
          </a:p>
        </p:txBody>
      </p:sp>
      <p:sp>
        <p:nvSpPr>
          <p:cNvPr id="305" name="Google Shape;305;p17"/>
          <p:cNvSpPr txBox="1"/>
          <p:nvPr>
            <p:ph idx="1" type="body"/>
          </p:nvPr>
        </p:nvSpPr>
        <p:spPr>
          <a:xfrm>
            <a:off x="407375" y="1737650"/>
            <a:ext cx="7030500" cy="2541600"/>
          </a:xfrm>
          <a:prstGeom prst="rect">
            <a:avLst/>
          </a:prstGeom>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rgbClr val="000000"/>
              </a:buClr>
              <a:buSzPts val="1800"/>
              <a:buFont typeface="Times New Roman"/>
              <a:buChar char="●"/>
            </a:pPr>
            <a:r>
              <a:rPr lang="en" sz="1800">
                <a:solidFill>
                  <a:srgbClr val="000000"/>
                </a:solidFill>
                <a:latin typeface="Times New Roman"/>
                <a:ea typeface="Times New Roman"/>
                <a:cs typeface="Times New Roman"/>
                <a:sym typeface="Times New Roman"/>
              </a:rPr>
              <a:t>Originally national defense service</a:t>
            </a:r>
            <a:endParaRPr sz="1800">
              <a:solidFill>
                <a:srgbClr val="000000"/>
              </a:solidFill>
              <a:latin typeface="Times New Roman"/>
              <a:ea typeface="Times New Roman"/>
              <a:cs typeface="Times New Roman"/>
              <a:sym typeface="Times New Roman"/>
            </a:endParaRPr>
          </a:p>
          <a:p>
            <a:pPr indent="-342900" lvl="0" marL="457200" marR="0" rtl="0" algn="l">
              <a:lnSpc>
                <a:spcPct val="115000"/>
              </a:lnSpc>
              <a:spcBef>
                <a:spcPts val="0"/>
              </a:spcBef>
              <a:spcAft>
                <a:spcPts val="0"/>
              </a:spcAft>
              <a:buClr>
                <a:srgbClr val="000000"/>
              </a:buClr>
              <a:buSzPts val="1800"/>
              <a:buFont typeface="Times New Roman"/>
              <a:buChar char="●"/>
            </a:pPr>
            <a:r>
              <a:rPr lang="en" sz="1800">
                <a:solidFill>
                  <a:srgbClr val="000000"/>
                </a:solidFill>
                <a:latin typeface="Times New Roman"/>
                <a:ea typeface="Times New Roman"/>
                <a:cs typeface="Times New Roman"/>
                <a:sym typeface="Times New Roman"/>
              </a:rPr>
              <a:t>U.S. Air Force Supplement  </a:t>
            </a:r>
            <a:endParaRPr sz="1800">
              <a:solidFill>
                <a:srgbClr val="000000"/>
              </a:solidFill>
              <a:latin typeface="Times New Roman"/>
              <a:ea typeface="Times New Roman"/>
              <a:cs typeface="Times New Roman"/>
              <a:sym typeface="Times New Roman"/>
            </a:endParaRPr>
          </a:p>
          <a:p>
            <a:pPr indent="-342900" lvl="0" marL="457200" marR="0" rtl="0" algn="l">
              <a:lnSpc>
                <a:spcPct val="115000"/>
              </a:lnSpc>
              <a:spcBef>
                <a:spcPts val="0"/>
              </a:spcBef>
              <a:spcAft>
                <a:spcPts val="0"/>
              </a:spcAft>
              <a:buClr>
                <a:srgbClr val="000000"/>
              </a:buClr>
              <a:buSzPts val="1800"/>
              <a:buFont typeface="Times New Roman"/>
              <a:buChar char="●"/>
            </a:pPr>
            <a:r>
              <a:rPr lang="en" sz="1800">
                <a:solidFill>
                  <a:srgbClr val="000000"/>
                </a:solidFill>
                <a:latin typeface="Times New Roman"/>
                <a:ea typeface="Times New Roman"/>
                <a:cs typeface="Times New Roman"/>
                <a:sym typeface="Times New Roman"/>
              </a:rPr>
              <a:t>Emergency service missions</a:t>
            </a:r>
            <a:endParaRPr sz="1800">
              <a:solidFill>
                <a:srgbClr val="000000"/>
              </a:solidFill>
              <a:latin typeface="Times New Roman"/>
              <a:ea typeface="Times New Roman"/>
              <a:cs typeface="Times New Roman"/>
              <a:sym typeface="Times New Roman"/>
            </a:endParaRPr>
          </a:p>
          <a:p>
            <a:pPr indent="-342900" lvl="1" marL="914400" marR="0" rtl="0" algn="l">
              <a:lnSpc>
                <a:spcPct val="115000"/>
              </a:lnSpc>
              <a:spcBef>
                <a:spcPts val="0"/>
              </a:spcBef>
              <a:spcAft>
                <a:spcPts val="0"/>
              </a:spcAft>
              <a:buClr>
                <a:srgbClr val="000000"/>
              </a:buClr>
              <a:buSzPts val="1800"/>
              <a:buFont typeface="Times New Roman"/>
              <a:buChar char="○"/>
            </a:pPr>
            <a:r>
              <a:rPr lang="en" sz="1800">
                <a:solidFill>
                  <a:srgbClr val="000000"/>
                </a:solidFill>
                <a:latin typeface="Times New Roman"/>
                <a:ea typeface="Times New Roman"/>
                <a:cs typeface="Times New Roman"/>
                <a:sym typeface="Times New Roman"/>
              </a:rPr>
              <a:t>E.g. aerial photos of disaster area</a:t>
            </a:r>
            <a:endParaRPr sz="1800">
              <a:solidFill>
                <a:srgbClr val="000000"/>
              </a:solidFill>
              <a:latin typeface="Times New Roman"/>
              <a:ea typeface="Times New Roman"/>
              <a:cs typeface="Times New Roman"/>
              <a:sym typeface="Times New Roman"/>
            </a:endParaRPr>
          </a:p>
          <a:p>
            <a:pPr indent="-342900" lvl="0" marL="457200" marR="0" rtl="0" algn="l">
              <a:lnSpc>
                <a:spcPct val="115000"/>
              </a:lnSpc>
              <a:spcBef>
                <a:spcPts val="0"/>
              </a:spcBef>
              <a:spcAft>
                <a:spcPts val="0"/>
              </a:spcAft>
              <a:buClr>
                <a:srgbClr val="000000"/>
              </a:buClr>
              <a:buSzPts val="1800"/>
              <a:buFont typeface="Times New Roman"/>
              <a:buChar char="●"/>
            </a:pPr>
            <a:r>
              <a:rPr lang="en" sz="1800">
                <a:solidFill>
                  <a:srgbClr val="000000"/>
                </a:solidFill>
                <a:latin typeface="Times New Roman"/>
                <a:ea typeface="Times New Roman"/>
                <a:cs typeface="Times New Roman"/>
                <a:sym typeface="Times New Roman"/>
              </a:rPr>
              <a:t>Used for: disaster assessment and/or search &amp; rescue</a:t>
            </a:r>
            <a:endParaRPr>
              <a:solidFill>
                <a:srgbClr val="000000"/>
              </a:solidFill>
              <a:latin typeface="Times New Roman"/>
              <a:ea typeface="Times New Roman"/>
              <a:cs typeface="Times New Roman"/>
              <a:sym typeface="Times New Roman"/>
            </a:endParaRPr>
          </a:p>
          <a:p>
            <a:pPr indent="0" lvl="0" marL="0" rtl="0" algn="l">
              <a:spcBef>
                <a:spcPts val="0"/>
              </a:spcBef>
              <a:spcAft>
                <a:spcPts val="1600"/>
              </a:spcAft>
              <a:buNone/>
            </a:pPr>
            <a:r>
              <a:t/>
            </a:r>
            <a:endParaRPr/>
          </a:p>
        </p:txBody>
      </p:sp>
      <p:pic>
        <p:nvPicPr>
          <p:cNvPr id="306" name="Google Shape;306;p17"/>
          <p:cNvPicPr preferRelativeResize="0"/>
          <p:nvPr/>
        </p:nvPicPr>
        <p:blipFill>
          <a:blip r:embed="rId3">
            <a:alphaModFix/>
          </a:blip>
          <a:stretch>
            <a:fillRect/>
          </a:stretch>
        </p:blipFill>
        <p:spPr>
          <a:xfrm>
            <a:off x="7517824" y="-1"/>
            <a:ext cx="1597875" cy="1597875"/>
          </a:xfrm>
          <a:prstGeom prst="rect">
            <a:avLst/>
          </a:prstGeom>
          <a:noFill/>
          <a:ln>
            <a:noFill/>
          </a:ln>
        </p:spPr>
      </p:pic>
      <p:pic>
        <p:nvPicPr>
          <p:cNvPr id="307" name="Google Shape;307;p17"/>
          <p:cNvPicPr preferRelativeResize="0"/>
          <p:nvPr/>
        </p:nvPicPr>
        <p:blipFill>
          <a:blip r:embed="rId4">
            <a:alphaModFix/>
          </a:blip>
          <a:stretch>
            <a:fillRect/>
          </a:stretch>
        </p:blipFill>
        <p:spPr>
          <a:xfrm>
            <a:off x="5795750" y="3381275"/>
            <a:ext cx="3348249" cy="1762225"/>
          </a:xfrm>
          <a:prstGeom prst="rect">
            <a:avLst/>
          </a:prstGeom>
          <a:noFill/>
          <a:ln>
            <a:noFill/>
          </a:ln>
        </p:spPr>
      </p:pic>
      <p:pic>
        <p:nvPicPr>
          <p:cNvPr id="308" name="Google Shape;308;p17"/>
          <p:cNvPicPr preferRelativeResize="0"/>
          <p:nvPr/>
        </p:nvPicPr>
        <p:blipFill>
          <a:blip r:embed="rId5">
            <a:alphaModFix/>
          </a:blip>
          <a:stretch>
            <a:fillRect/>
          </a:stretch>
        </p:blipFill>
        <p:spPr>
          <a:xfrm>
            <a:off x="0" y="3417200"/>
            <a:ext cx="2728225" cy="1726300"/>
          </a:xfrm>
          <a:prstGeom prst="rect">
            <a:avLst/>
          </a:prstGeom>
          <a:noFill/>
          <a:ln>
            <a:noFill/>
          </a:ln>
        </p:spPr>
      </p:pic>
      <p:pic>
        <p:nvPicPr>
          <p:cNvPr id="309" name="Google Shape;309;p17"/>
          <p:cNvPicPr preferRelativeResize="0"/>
          <p:nvPr/>
        </p:nvPicPr>
        <p:blipFill>
          <a:blip r:embed="rId6">
            <a:alphaModFix/>
          </a:blip>
          <a:stretch>
            <a:fillRect/>
          </a:stretch>
        </p:blipFill>
        <p:spPr>
          <a:xfrm>
            <a:off x="7075525" y="1619050"/>
            <a:ext cx="2040175" cy="17622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5">
                                            <p:txEl>
                                              <p:pRg end="0" st="0"/>
                                            </p:txEl>
                                          </p:spTgt>
                                        </p:tgtEl>
                                        <p:attrNameLst>
                                          <p:attrName>style.visibility</p:attrName>
                                        </p:attrNameLst>
                                      </p:cBhvr>
                                      <p:to>
                                        <p:strVal val="visible"/>
                                      </p:to>
                                    </p:set>
                                    <p:animEffect filter="fade" transition="in">
                                      <p:cBhvr>
                                        <p:cTn dur="1000"/>
                                        <p:tgtEl>
                                          <p:spTgt spid="30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5">
                                            <p:txEl>
                                              <p:pRg end="1" st="1"/>
                                            </p:txEl>
                                          </p:spTgt>
                                        </p:tgtEl>
                                        <p:attrNameLst>
                                          <p:attrName>style.visibility</p:attrName>
                                        </p:attrNameLst>
                                      </p:cBhvr>
                                      <p:to>
                                        <p:strVal val="visible"/>
                                      </p:to>
                                    </p:set>
                                    <p:animEffect filter="fade" transition="in">
                                      <p:cBhvr>
                                        <p:cTn dur="1000"/>
                                        <p:tgtEl>
                                          <p:spTgt spid="30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5">
                                            <p:txEl>
                                              <p:pRg end="2" st="2"/>
                                            </p:txEl>
                                          </p:spTgt>
                                        </p:tgtEl>
                                        <p:attrNameLst>
                                          <p:attrName>style.visibility</p:attrName>
                                        </p:attrNameLst>
                                      </p:cBhvr>
                                      <p:to>
                                        <p:strVal val="visible"/>
                                      </p:to>
                                    </p:set>
                                    <p:animEffect filter="fade" transition="in">
                                      <p:cBhvr>
                                        <p:cTn dur="1000"/>
                                        <p:tgtEl>
                                          <p:spTgt spid="305">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5">
                                            <p:txEl>
                                              <p:pRg end="3" st="3"/>
                                            </p:txEl>
                                          </p:spTgt>
                                        </p:tgtEl>
                                        <p:attrNameLst>
                                          <p:attrName>style.visibility</p:attrName>
                                        </p:attrNameLst>
                                      </p:cBhvr>
                                      <p:to>
                                        <p:strVal val="visible"/>
                                      </p:to>
                                    </p:set>
                                    <p:animEffect filter="fade" transition="in">
                                      <p:cBhvr>
                                        <p:cTn dur="1000"/>
                                        <p:tgtEl>
                                          <p:spTgt spid="305">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5">
                                            <p:txEl>
                                              <p:pRg end="4" st="4"/>
                                            </p:txEl>
                                          </p:spTgt>
                                        </p:tgtEl>
                                        <p:attrNameLst>
                                          <p:attrName>style.visibility</p:attrName>
                                        </p:attrNameLst>
                                      </p:cBhvr>
                                      <p:to>
                                        <p:strVal val="visible"/>
                                      </p:to>
                                    </p:set>
                                    <p:animEffect filter="fade" transition="in">
                                      <p:cBhvr>
                                        <p:cTn dur="1000"/>
                                        <p:tgtEl>
                                          <p:spTgt spid="305">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5">
                                            <p:txEl>
                                              <p:pRg end="5" st="5"/>
                                            </p:txEl>
                                          </p:spTgt>
                                        </p:tgtEl>
                                        <p:attrNameLst>
                                          <p:attrName>style.visibility</p:attrName>
                                        </p:attrNameLst>
                                      </p:cBhvr>
                                      <p:to>
                                        <p:strVal val="visible"/>
                                      </p:to>
                                    </p:set>
                                    <p:animEffect filter="fade" transition="in">
                                      <p:cBhvr>
                                        <p:cTn dur="1000"/>
                                        <p:tgtEl>
                                          <p:spTgt spid="305">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3" name="Shape 313"/>
        <p:cNvGrpSpPr/>
        <p:nvPr/>
      </p:nvGrpSpPr>
      <p:grpSpPr>
        <a:xfrm>
          <a:off x="0" y="0"/>
          <a:ext cx="0" cy="0"/>
          <a:chOff x="0" y="0"/>
          <a:chExt cx="0" cy="0"/>
        </a:xfrm>
      </p:grpSpPr>
      <p:sp>
        <p:nvSpPr>
          <p:cNvPr id="314" name="Google Shape;314;p18"/>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Problem/Motivation from CAP</a:t>
            </a:r>
            <a:endParaRPr/>
          </a:p>
        </p:txBody>
      </p:sp>
      <p:sp>
        <p:nvSpPr>
          <p:cNvPr id="315" name="Google Shape;315;p18"/>
          <p:cNvSpPr txBox="1"/>
          <p:nvPr>
            <p:ph idx="1" type="body"/>
          </p:nvPr>
        </p:nvSpPr>
        <p:spPr>
          <a:xfrm>
            <a:off x="311700" y="1336350"/>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000000"/>
              </a:buClr>
              <a:buSzPts val="1800"/>
              <a:buFont typeface="Times New Roman"/>
              <a:buChar char="●"/>
            </a:pPr>
            <a:r>
              <a:rPr lang="en" sz="1800">
                <a:solidFill>
                  <a:srgbClr val="000000"/>
                </a:solidFill>
                <a:latin typeface="Times New Roman"/>
                <a:ea typeface="Times New Roman"/>
                <a:cs typeface="Times New Roman"/>
                <a:sym typeface="Times New Roman"/>
              </a:rPr>
              <a:t>Time issue </a:t>
            </a:r>
            <a:endParaRPr sz="1800">
              <a:solidFill>
                <a:srgbClr val="000000"/>
              </a:solidFill>
              <a:latin typeface="Times New Roman"/>
              <a:ea typeface="Times New Roman"/>
              <a:cs typeface="Times New Roman"/>
              <a:sym typeface="Times New Roman"/>
            </a:endParaRPr>
          </a:p>
          <a:p>
            <a:pPr indent="-342900" lvl="0" marL="457200" rtl="0" algn="l">
              <a:spcBef>
                <a:spcPts val="0"/>
              </a:spcBef>
              <a:spcAft>
                <a:spcPts val="0"/>
              </a:spcAft>
              <a:buClr>
                <a:srgbClr val="000000"/>
              </a:buClr>
              <a:buSzPts val="1800"/>
              <a:buFont typeface="Times New Roman"/>
              <a:buChar char="●"/>
            </a:pPr>
            <a:r>
              <a:rPr lang="en" sz="1800">
                <a:solidFill>
                  <a:srgbClr val="000000"/>
                </a:solidFill>
                <a:latin typeface="Times New Roman"/>
                <a:ea typeface="Times New Roman"/>
                <a:cs typeface="Times New Roman"/>
                <a:sym typeface="Times New Roman"/>
              </a:rPr>
              <a:t>Lives on the line</a:t>
            </a:r>
            <a:endParaRPr sz="1800">
              <a:solidFill>
                <a:srgbClr val="000000"/>
              </a:solidFill>
              <a:latin typeface="Times New Roman"/>
              <a:ea typeface="Times New Roman"/>
              <a:cs typeface="Times New Roman"/>
              <a:sym typeface="Times New Roman"/>
            </a:endParaRPr>
          </a:p>
          <a:p>
            <a:pPr indent="-342900" lvl="0" marL="457200" rtl="0" algn="l">
              <a:spcBef>
                <a:spcPts val="0"/>
              </a:spcBef>
              <a:spcAft>
                <a:spcPts val="0"/>
              </a:spcAft>
              <a:buClr>
                <a:srgbClr val="000000"/>
              </a:buClr>
              <a:buSzPts val="1800"/>
              <a:buFont typeface="Times New Roman"/>
              <a:buChar char="●"/>
            </a:pPr>
            <a:r>
              <a:rPr lang="en" sz="1800">
                <a:solidFill>
                  <a:srgbClr val="000000"/>
                </a:solidFill>
                <a:latin typeface="Times New Roman"/>
                <a:ea typeface="Times New Roman"/>
                <a:cs typeface="Times New Roman"/>
                <a:sym typeface="Times New Roman"/>
              </a:rPr>
              <a:t>Reduce time with automation</a:t>
            </a:r>
            <a:endParaRPr sz="1800">
              <a:solidFill>
                <a:srgbClr val="000000"/>
              </a:solidFill>
              <a:latin typeface="Times New Roman"/>
              <a:ea typeface="Times New Roman"/>
              <a:cs typeface="Times New Roman"/>
              <a:sym typeface="Times New Roman"/>
            </a:endParaRPr>
          </a:p>
        </p:txBody>
      </p:sp>
      <p:pic>
        <p:nvPicPr>
          <p:cNvPr id="316" name="Google Shape;316;p18"/>
          <p:cNvPicPr preferRelativeResize="0"/>
          <p:nvPr/>
        </p:nvPicPr>
        <p:blipFill>
          <a:blip r:embed="rId3">
            <a:alphaModFix/>
          </a:blip>
          <a:stretch>
            <a:fillRect/>
          </a:stretch>
        </p:blipFill>
        <p:spPr>
          <a:xfrm>
            <a:off x="6509326" y="2508826"/>
            <a:ext cx="2634675" cy="2634675"/>
          </a:xfrm>
          <a:prstGeom prst="rect">
            <a:avLst/>
          </a:prstGeom>
          <a:noFill/>
          <a:ln>
            <a:noFill/>
          </a:ln>
        </p:spPr>
      </p:pic>
      <p:pic>
        <p:nvPicPr>
          <p:cNvPr id="317" name="Google Shape;317;p18"/>
          <p:cNvPicPr preferRelativeResize="0"/>
          <p:nvPr/>
        </p:nvPicPr>
        <p:blipFill>
          <a:blip r:embed="rId4">
            <a:alphaModFix/>
          </a:blip>
          <a:stretch>
            <a:fillRect/>
          </a:stretch>
        </p:blipFill>
        <p:spPr>
          <a:xfrm>
            <a:off x="0" y="2508826"/>
            <a:ext cx="3951975" cy="263467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5">
                                            <p:txEl>
                                              <p:pRg end="0" st="0"/>
                                            </p:txEl>
                                          </p:spTgt>
                                        </p:tgtEl>
                                        <p:attrNameLst>
                                          <p:attrName>style.visibility</p:attrName>
                                        </p:attrNameLst>
                                      </p:cBhvr>
                                      <p:to>
                                        <p:strVal val="visible"/>
                                      </p:to>
                                    </p:set>
                                    <p:animEffect filter="fade" transition="in">
                                      <p:cBhvr>
                                        <p:cTn dur="1000"/>
                                        <p:tgtEl>
                                          <p:spTgt spid="31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5">
                                            <p:txEl>
                                              <p:pRg end="1" st="1"/>
                                            </p:txEl>
                                          </p:spTgt>
                                        </p:tgtEl>
                                        <p:attrNameLst>
                                          <p:attrName>style.visibility</p:attrName>
                                        </p:attrNameLst>
                                      </p:cBhvr>
                                      <p:to>
                                        <p:strVal val="visible"/>
                                      </p:to>
                                    </p:set>
                                    <p:animEffect filter="fade" transition="in">
                                      <p:cBhvr>
                                        <p:cTn dur="1000"/>
                                        <p:tgtEl>
                                          <p:spTgt spid="31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5">
                                            <p:txEl>
                                              <p:pRg end="2" st="2"/>
                                            </p:txEl>
                                          </p:spTgt>
                                        </p:tgtEl>
                                        <p:attrNameLst>
                                          <p:attrName>style.visibility</p:attrName>
                                        </p:attrNameLst>
                                      </p:cBhvr>
                                      <p:to>
                                        <p:strVal val="visible"/>
                                      </p:to>
                                    </p:set>
                                    <p:animEffect filter="fade" transition="in">
                                      <p:cBhvr>
                                        <p:cTn dur="1000"/>
                                        <p:tgtEl>
                                          <p:spTgt spid="315">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1" name="Shape 321"/>
        <p:cNvGrpSpPr/>
        <p:nvPr/>
      </p:nvGrpSpPr>
      <p:grpSpPr>
        <a:xfrm>
          <a:off x="0" y="0"/>
          <a:ext cx="0" cy="0"/>
          <a:chOff x="0" y="0"/>
          <a:chExt cx="0" cy="0"/>
        </a:xfrm>
      </p:grpSpPr>
      <p:sp>
        <p:nvSpPr>
          <p:cNvPr id="322" name="Google Shape;322;p19"/>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Formal Proposal</a:t>
            </a:r>
            <a:endParaRPr/>
          </a:p>
        </p:txBody>
      </p:sp>
      <p:sp>
        <p:nvSpPr>
          <p:cNvPr id="323" name="Google Shape;323;p19"/>
          <p:cNvSpPr txBox="1"/>
          <p:nvPr>
            <p:ph idx="1" type="body"/>
          </p:nvPr>
        </p:nvSpPr>
        <p:spPr>
          <a:xfrm>
            <a:off x="1303800" y="1990050"/>
            <a:ext cx="7030500" cy="2541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400">
                <a:latin typeface="Times New Roman"/>
                <a:ea typeface="Times New Roman"/>
                <a:cs typeface="Times New Roman"/>
                <a:sym typeface="Times New Roman"/>
              </a:rPr>
              <a:t>Using the power of accessible </a:t>
            </a:r>
            <a:r>
              <a:rPr lang="en" sz="2400" u="sng">
                <a:latin typeface="Times New Roman"/>
                <a:ea typeface="Times New Roman"/>
                <a:cs typeface="Times New Roman"/>
                <a:sym typeface="Times New Roman"/>
              </a:rPr>
              <a:t>artificial intelligence</a:t>
            </a:r>
            <a:r>
              <a:rPr lang="en" sz="2400">
                <a:latin typeface="Times New Roman"/>
                <a:ea typeface="Times New Roman"/>
                <a:cs typeface="Times New Roman"/>
                <a:sym typeface="Times New Roman"/>
              </a:rPr>
              <a:t> and accessible </a:t>
            </a:r>
            <a:r>
              <a:rPr lang="en" sz="2400" u="sng">
                <a:latin typeface="Times New Roman"/>
                <a:ea typeface="Times New Roman"/>
                <a:cs typeface="Times New Roman"/>
                <a:sym typeface="Times New Roman"/>
              </a:rPr>
              <a:t>web application development</a:t>
            </a:r>
            <a:r>
              <a:rPr lang="en" sz="2400">
                <a:latin typeface="Times New Roman"/>
                <a:ea typeface="Times New Roman"/>
                <a:cs typeface="Times New Roman"/>
                <a:sym typeface="Times New Roman"/>
              </a:rPr>
              <a:t>, I aim </a:t>
            </a:r>
            <a:r>
              <a:rPr b="1" lang="en" sz="2400">
                <a:latin typeface="Times New Roman"/>
                <a:ea typeface="Times New Roman"/>
                <a:cs typeface="Times New Roman"/>
                <a:sym typeface="Times New Roman"/>
              </a:rPr>
              <a:t>to speed up disaster response for first-team responders</a:t>
            </a:r>
            <a:r>
              <a:rPr lang="en" sz="2400">
                <a:latin typeface="Times New Roman"/>
                <a:ea typeface="Times New Roman"/>
                <a:cs typeface="Times New Roman"/>
                <a:sym typeface="Times New Roman"/>
              </a:rPr>
              <a:t>.</a:t>
            </a:r>
            <a:endParaRPr sz="2400">
              <a:latin typeface="Times New Roman"/>
              <a:ea typeface="Times New Roman"/>
              <a:cs typeface="Times New Roman"/>
              <a:sym typeface="Times New Roman"/>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7" name="Shape 327"/>
        <p:cNvGrpSpPr/>
        <p:nvPr/>
      </p:nvGrpSpPr>
      <p:grpSpPr>
        <a:xfrm>
          <a:off x="0" y="0"/>
          <a:ext cx="0" cy="0"/>
          <a:chOff x="0" y="0"/>
          <a:chExt cx="0" cy="0"/>
        </a:xfrm>
      </p:grpSpPr>
      <p:sp>
        <p:nvSpPr>
          <p:cNvPr id="328" name="Google Shape;328;p20"/>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Solution</a:t>
            </a:r>
            <a:endParaRPr/>
          </a:p>
          <a:p>
            <a:pPr indent="0" lvl="0" marL="0" rtl="0" algn="l">
              <a:spcBef>
                <a:spcPts val="0"/>
              </a:spcBef>
              <a:spcAft>
                <a:spcPts val="0"/>
              </a:spcAft>
              <a:buNone/>
            </a:pPr>
            <a:r>
              <a:t/>
            </a:r>
            <a:endParaRPr/>
          </a:p>
        </p:txBody>
      </p:sp>
      <p:sp>
        <p:nvSpPr>
          <p:cNvPr id="329" name="Google Shape;329;p20"/>
          <p:cNvSpPr txBox="1"/>
          <p:nvPr>
            <p:ph idx="1" type="body"/>
          </p:nvPr>
        </p:nvSpPr>
        <p:spPr>
          <a:xfrm>
            <a:off x="311700" y="1300950"/>
            <a:ext cx="7030500" cy="25416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000000"/>
              </a:buClr>
              <a:buSzPts val="1800"/>
              <a:buFont typeface="Times New Roman"/>
              <a:buChar char="●"/>
            </a:pPr>
            <a:r>
              <a:rPr lang="en" sz="1800">
                <a:solidFill>
                  <a:srgbClr val="000000"/>
                </a:solidFill>
                <a:latin typeface="Times New Roman"/>
                <a:ea typeface="Times New Roman"/>
                <a:cs typeface="Times New Roman"/>
                <a:sym typeface="Times New Roman"/>
              </a:rPr>
              <a:t>Easy-to-use web application </a:t>
            </a:r>
            <a:endParaRPr sz="1800">
              <a:solidFill>
                <a:srgbClr val="000000"/>
              </a:solidFill>
              <a:latin typeface="Times New Roman"/>
              <a:ea typeface="Times New Roman"/>
              <a:cs typeface="Times New Roman"/>
              <a:sym typeface="Times New Roman"/>
            </a:endParaRPr>
          </a:p>
          <a:p>
            <a:pPr indent="-342900" lvl="0" marL="457200" rtl="0" algn="l">
              <a:spcBef>
                <a:spcPts val="0"/>
              </a:spcBef>
              <a:spcAft>
                <a:spcPts val="0"/>
              </a:spcAft>
              <a:buClr>
                <a:srgbClr val="000000"/>
              </a:buClr>
              <a:buSzPts val="1800"/>
              <a:buFont typeface="Times New Roman"/>
              <a:buChar char="●"/>
            </a:pPr>
            <a:r>
              <a:rPr lang="en" sz="1800">
                <a:solidFill>
                  <a:srgbClr val="000000"/>
                </a:solidFill>
                <a:latin typeface="Times New Roman"/>
                <a:ea typeface="Times New Roman"/>
                <a:cs typeface="Times New Roman"/>
                <a:sym typeface="Times New Roman"/>
              </a:rPr>
              <a:t>Input: image folder </a:t>
            </a:r>
            <a:endParaRPr sz="1800">
              <a:solidFill>
                <a:srgbClr val="000000"/>
              </a:solidFill>
              <a:latin typeface="Times New Roman"/>
              <a:ea typeface="Times New Roman"/>
              <a:cs typeface="Times New Roman"/>
              <a:sym typeface="Times New Roman"/>
            </a:endParaRPr>
          </a:p>
          <a:p>
            <a:pPr indent="-342900" lvl="0" marL="457200" rtl="0" algn="l">
              <a:spcBef>
                <a:spcPts val="0"/>
              </a:spcBef>
              <a:spcAft>
                <a:spcPts val="0"/>
              </a:spcAft>
              <a:buClr>
                <a:srgbClr val="000000"/>
              </a:buClr>
              <a:buSzPts val="1800"/>
              <a:buFont typeface="Times New Roman"/>
              <a:buChar char="●"/>
            </a:pPr>
            <a:r>
              <a:rPr lang="en" sz="1800">
                <a:solidFill>
                  <a:srgbClr val="000000"/>
                </a:solidFill>
                <a:latin typeface="Times New Roman"/>
                <a:ea typeface="Times New Roman"/>
                <a:cs typeface="Times New Roman"/>
                <a:sym typeface="Times New Roman"/>
              </a:rPr>
              <a:t>Output: Autonomous annotations</a:t>
            </a:r>
            <a:endParaRPr sz="1800">
              <a:solidFill>
                <a:srgbClr val="000000"/>
              </a:solidFill>
              <a:latin typeface="Times New Roman"/>
              <a:ea typeface="Times New Roman"/>
              <a:cs typeface="Times New Roman"/>
              <a:sym typeface="Times New Roman"/>
            </a:endParaRPr>
          </a:p>
          <a:p>
            <a:pPr indent="-342900" lvl="1" marL="914400" rtl="0" algn="l">
              <a:spcBef>
                <a:spcPts val="0"/>
              </a:spcBef>
              <a:spcAft>
                <a:spcPts val="0"/>
              </a:spcAft>
              <a:buClr>
                <a:srgbClr val="000000"/>
              </a:buClr>
              <a:buSzPts val="1800"/>
              <a:buFont typeface="Times New Roman"/>
              <a:buChar char="○"/>
            </a:pPr>
            <a:r>
              <a:rPr lang="en" sz="1800">
                <a:solidFill>
                  <a:srgbClr val="000000"/>
                </a:solidFill>
                <a:latin typeface="Times New Roman"/>
                <a:ea typeface="Times New Roman"/>
                <a:cs typeface="Times New Roman"/>
                <a:sym typeface="Times New Roman"/>
              </a:rPr>
              <a:t>Convolutional Neural Networks (CNN)</a:t>
            </a:r>
            <a:endParaRPr sz="1800">
              <a:solidFill>
                <a:srgbClr val="000000"/>
              </a:solidFill>
              <a:latin typeface="Times New Roman"/>
              <a:ea typeface="Times New Roman"/>
              <a:cs typeface="Times New Roman"/>
              <a:sym typeface="Times New Roman"/>
            </a:endParaRPr>
          </a:p>
          <a:p>
            <a:pPr indent="-342900" lvl="0" marL="457200" rtl="0" algn="l">
              <a:spcBef>
                <a:spcPts val="0"/>
              </a:spcBef>
              <a:spcAft>
                <a:spcPts val="0"/>
              </a:spcAft>
              <a:buClr>
                <a:srgbClr val="000000"/>
              </a:buClr>
              <a:buSzPts val="1800"/>
              <a:buFont typeface="Times New Roman"/>
              <a:buChar char="●"/>
            </a:pPr>
            <a:r>
              <a:rPr lang="en" sz="1800">
                <a:solidFill>
                  <a:srgbClr val="000000"/>
                </a:solidFill>
                <a:latin typeface="Times New Roman"/>
                <a:ea typeface="Times New Roman"/>
                <a:cs typeface="Times New Roman"/>
                <a:sym typeface="Times New Roman"/>
              </a:rPr>
              <a:t>Severity rating → map → rescue teams</a:t>
            </a:r>
            <a:endParaRPr sz="1800">
              <a:solidFill>
                <a:srgbClr val="000000"/>
              </a:solidFill>
              <a:latin typeface="Times New Roman"/>
              <a:ea typeface="Times New Roman"/>
              <a:cs typeface="Times New Roman"/>
              <a:sym typeface="Times New Roman"/>
            </a:endParaRPr>
          </a:p>
        </p:txBody>
      </p:sp>
      <p:pic>
        <p:nvPicPr>
          <p:cNvPr id="330" name="Google Shape;330;p20"/>
          <p:cNvPicPr preferRelativeResize="0"/>
          <p:nvPr/>
        </p:nvPicPr>
        <p:blipFill>
          <a:blip r:embed="rId3">
            <a:alphaModFix/>
          </a:blip>
          <a:stretch>
            <a:fillRect/>
          </a:stretch>
        </p:blipFill>
        <p:spPr>
          <a:xfrm>
            <a:off x="5095575" y="2270500"/>
            <a:ext cx="4004486" cy="2054326"/>
          </a:xfrm>
          <a:prstGeom prst="rect">
            <a:avLst/>
          </a:prstGeom>
          <a:noFill/>
          <a:ln>
            <a:noFill/>
          </a:ln>
        </p:spPr>
      </p:pic>
      <p:pic>
        <p:nvPicPr>
          <p:cNvPr id="331" name="Google Shape;331;p20"/>
          <p:cNvPicPr preferRelativeResize="0"/>
          <p:nvPr/>
        </p:nvPicPr>
        <p:blipFill>
          <a:blip r:embed="rId4">
            <a:alphaModFix/>
          </a:blip>
          <a:stretch>
            <a:fillRect/>
          </a:stretch>
        </p:blipFill>
        <p:spPr>
          <a:xfrm>
            <a:off x="3933300" y="-12"/>
            <a:ext cx="2054325" cy="2054325"/>
          </a:xfrm>
          <a:prstGeom prst="rect">
            <a:avLst/>
          </a:prstGeom>
          <a:noFill/>
          <a:ln>
            <a:noFill/>
          </a:ln>
        </p:spPr>
      </p:pic>
      <p:sp>
        <p:nvSpPr>
          <p:cNvPr id="332" name="Google Shape;332;p20"/>
          <p:cNvSpPr/>
          <p:nvPr/>
        </p:nvSpPr>
        <p:spPr>
          <a:xfrm rot="2827235">
            <a:off x="5541197" y="1463829"/>
            <a:ext cx="1737066" cy="458943"/>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33" name="Google Shape;333;p20"/>
          <p:cNvPicPr preferRelativeResize="0"/>
          <p:nvPr/>
        </p:nvPicPr>
        <p:blipFill>
          <a:blip r:embed="rId5">
            <a:alphaModFix/>
          </a:blip>
          <a:stretch>
            <a:fillRect/>
          </a:stretch>
        </p:blipFill>
        <p:spPr>
          <a:xfrm>
            <a:off x="268850" y="3112972"/>
            <a:ext cx="4400550" cy="19456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9">
                                            <p:txEl>
                                              <p:pRg end="0" st="0"/>
                                            </p:txEl>
                                          </p:spTgt>
                                        </p:tgtEl>
                                        <p:attrNameLst>
                                          <p:attrName>style.visibility</p:attrName>
                                        </p:attrNameLst>
                                      </p:cBhvr>
                                      <p:to>
                                        <p:strVal val="visible"/>
                                      </p:to>
                                    </p:set>
                                    <p:animEffect filter="fade" transition="in">
                                      <p:cBhvr>
                                        <p:cTn dur="1000"/>
                                        <p:tgtEl>
                                          <p:spTgt spid="32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9">
                                            <p:txEl>
                                              <p:pRg end="1" st="1"/>
                                            </p:txEl>
                                          </p:spTgt>
                                        </p:tgtEl>
                                        <p:attrNameLst>
                                          <p:attrName>style.visibility</p:attrName>
                                        </p:attrNameLst>
                                      </p:cBhvr>
                                      <p:to>
                                        <p:strVal val="visible"/>
                                      </p:to>
                                    </p:set>
                                    <p:animEffect filter="fade" transition="in">
                                      <p:cBhvr>
                                        <p:cTn dur="1000"/>
                                        <p:tgtEl>
                                          <p:spTgt spid="32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9">
                                            <p:txEl>
                                              <p:pRg end="2" st="2"/>
                                            </p:txEl>
                                          </p:spTgt>
                                        </p:tgtEl>
                                        <p:attrNameLst>
                                          <p:attrName>style.visibility</p:attrName>
                                        </p:attrNameLst>
                                      </p:cBhvr>
                                      <p:to>
                                        <p:strVal val="visible"/>
                                      </p:to>
                                    </p:set>
                                    <p:animEffect filter="fade" transition="in">
                                      <p:cBhvr>
                                        <p:cTn dur="1000"/>
                                        <p:tgtEl>
                                          <p:spTgt spid="329">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9">
                                            <p:txEl>
                                              <p:pRg end="3" st="3"/>
                                            </p:txEl>
                                          </p:spTgt>
                                        </p:tgtEl>
                                        <p:attrNameLst>
                                          <p:attrName>style.visibility</p:attrName>
                                        </p:attrNameLst>
                                      </p:cBhvr>
                                      <p:to>
                                        <p:strVal val="visible"/>
                                      </p:to>
                                    </p:set>
                                    <p:animEffect filter="fade" transition="in">
                                      <p:cBhvr>
                                        <p:cTn dur="1000"/>
                                        <p:tgtEl>
                                          <p:spTgt spid="329">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9">
                                            <p:txEl>
                                              <p:pRg end="4" st="4"/>
                                            </p:txEl>
                                          </p:spTgt>
                                        </p:tgtEl>
                                        <p:attrNameLst>
                                          <p:attrName>style.visibility</p:attrName>
                                        </p:attrNameLst>
                                      </p:cBhvr>
                                      <p:to>
                                        <p:strVal val="visible"/>
                                      </p:to>
                                    </p:set>
                                    <p:animEffect filter="fade" transition="in">
                                      <p:cBhvr>
                                        <p:cTn dur="1000"/>
                                        <p:tgtEl>
                                          <p:spTgt spid="329">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7" name="Shape 337"/>
        <p:cNvGrpSpPr/>
        <p:nvPr/>
      </p:nvGrpSpPr>
      <p:grpSpPr>
        <a:xfrm>
          <a:off x="0" y="0"/>
          <a:ext cx="0" cy="0"/>
          <a:chOff x="0" y="0"/>
          <a:chExt cx="0" cy="0"/>
        </a:xfrm>
      </p:grpSpPr>
      <p:sp>
        <p:nvSpPr>
          <p:cNvPr id="338" name="Google Shape;338;p21"/>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a CNN? (Part 1)</a:t>
            </a:r>
            <a:endParaRPr/>
          </a:p>
        </p:txBody>
      </p:sp>
      <p:sp>
        <p:nvSpPr>
          <p:cNvPr id="339" name="Google Shape;339;p21"/>
          <p:cNvSpPr txBox="1"/>
          <p:nvPr>
            <p:ph idx="1" type="body"/>
          </p:nvPr>
        </p:nvSpPr>
        <p:spPr>
          <a:xfrm>
            <a:off x="1303800" y="1990050"/>
            <a:ext cx="7030500" cy="2541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40" name="Google Shape;340;p21"/>
          <p:cNvPicPr preferRelativeResize="0"/>
          <p:nvPr/>
        </p:nvPicPr>
        <p:blipFill>
          <a:blip r:embed="rId3">
            <a:alphaModFix/>
          </a:blip>
          <a:stretch>
            <a:fillRect/>
          </a:stretch>
        </p:blipFill>
        <p:spPr>
          <a:xfrm>
            <a:off x="1303800" y="1641588"/>
            <a:ext cx="6225874" cy="3238525"/>
          </a:xfrm>
          <a:prstGeom prst="rect">
            <a:avLst/>
          </a:prstGeom>
          <a:noFill/>
          <a:ln>
            <a:noFill/>
          </a:ln>
        </p:spPr>
      </p:pic>
      <p:pic>
        <p:nvPicPr>
          <p:cNvPr id="341" name="Google Shape;341;p21"/>
          <p:cNvPicPr preferRelativeResize="0"/>
          <p:nvPr/>
        </p:nvPicPr>
        <p:blipFill>
          <a:blip r:embed="rId4">
            <a:alphaModFix/>
          </a:blip>
          <a:stretch>
            <a:fillRect/>
          </a:stretch>
        </p:blipFill>
        <p:spPr>
          <a:xfrm>
            <a:off x="3518792" y="1929750"/>
            <a:ext cx="1443831" cy="999300"/>
          </a:xfrm>
          <a:prstGeom prst="rect">
            <a:avLst/>
          </a:prstGeom>
          <a:noFill/>
          <a:ln>
            <a:noFill/>
          </a:ln>
        </p:spPr>
      </p:pic>
      <p:cxnSp>
        <p:nvCxnSpPr>
          <p:cNvPr id="342" name="Google Shape;342;p21"/>
          <p:cNvCxnSpPr/>
          <p:nvPr/>
        </p:nvCxnSpPr>
        <p:spPr>
          <a:xfrm rot="10800000">
            <a:off x="5836700" y="3919400"/>
            <a:ext cx="552000" cy="7200"/>
          </a:xfrm>
          <a:prstGeom prst="straightConnector1">
            <a:avLst/>
          </a:prstGeom>
          <a:noFill/>
          <a:ln cap="flat" cmpd="sng" w="9525">
            <a:solidFill>
              <a:schemeClr val="dk2"/>
            </a:solidFill>
            <a:prstDash val="solid"/>
            <a:round/>
            <a:headEnd len="med" w="med" type="none"/>
            <a:tailEnd len="med" w="med" type="triangle"/>
          </a:ln>
        </p:spPr>
      </p:cxnSp>
      <p:sp>
        <p:nvSpPr>
          <p:cNvPr id="343" name="Google Shape;343;p21"/>
          <p:cNvSpPr txBox="1"/>
          <p:nvPr/>
        </p:nvSpPr>
        <p:spPr>
          <a:xfrm>
            <a:off x="6388700" y="3728600"/>
            <a:ext cx="941100" cy="19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Nunito"/>
                <a:ea typeface="Nunito"/>
                <a:cs typeface="Nunito"/>
                <a:sym typeface="Nunito"/>
              </a:rPr>
              <a:t>Error</a:t>
            </a:r>
            <a:endParaRPr>
              <a:latin typeface="Nunito"/>
              <a:ea typeface="Nunito"/>
              <a:cs typeface="Nunito"/>
              <a:sym typeface="Nuni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3"/>
                                        </p:tgtEl>
                                        <p:attrNameLst>
                                          <p:attrName>style.visibility</p:attrName>
                                        </p:attrNameLst>
                                      </p:cBhvr>
                                      <p:to>
                                        <p:strVal val="visible"/>
                                      </p:to>
                                    </p:set>
                                    <p:animEffect filter="fade" transition="in">
                                      <p:cBhvr>
                                        <p:cTn dur="1000"/>
                                        <p:tgtEl>
                                          <p:spTgt spid="343"/>
                                        </p:tgtEl>
                                      </p:cBhvr>
                                    </p:animEffect>
                                  </p:childTnLst>
                                </p:cTn>
                              </p:par>
                              <p:par>
                                <p:cTn fill="hold" nodeType="withEffect" presetClass="entr" presetID="10" presetSubtype="0">
                                  <p:stCondLst>
                                    <p:cond delay="0"/>
                                  </p:stCondLst>
                                  <p:childTnLst>
                                    <p:set>
                                      <p:cBhvr>
                                        <p:cTn dur="1" fill="hold">
                                          <p:stCondLst>
                                            <p:cond delay="0"/>
                                          </p:stCondLst>
                                        </p:cTn>
                                        <p:tgtEl>
                                          <p:spTgt spid="342"/>
                                        </p:tgtEl>
                                        <p:attrNameLst>
                                          <p:attrName>style.visibility</p:attrName>
                                        </p:attrNameLst>
                                      </p:cBhvr>
                                      <p:to>
                                        <p:strVal val="visible"/>
                                      </p:to>
                                    </p:set>
                                    <p:animEffect filter="fade" transition="in">
                                      <p:cBhvr>
                                        <p:cTn dur="1000"/>
                                        <p:tgtEl>
                                          <p:spTgt spid="34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1"/>
                                        </p:tgtEl>
                                        <p:attrNameLst>
                                          <p:attrName>style.visibility</p:attrName>
                                        </p:attrNameLst>
                                      </p:cBhvr>
                                      <p:to>
                                        <p:strVal val="visible"/>
                                      </p:to>
                                    </p:set>
                                    <p:animEffect filter="fade" transition="in">
                                      <p:cBhvr>
                                        <p:cTn dur="1000"/>
                                        <p:tgtEl>
                                          <p:spTgt spid="34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